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9.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media/image20.jpg" ContentType="image/jpeg"/>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17"/>
  </p:notesMasterIdLst>
  <p:sldIdLst>
    <p:sldId id="256" r:id="rId2"/>
    <p:sldId id="257" r:id="rId3"/>
    <p:sldId id="259" r:id="rId4"/>
    <p:sldId id="258" r:id="rId5"/>
    <p:sldId id="260" r:id="rId6"/>
    <p:sldId id="261" r:id="rId7"/>
    <p:sldId id="262" r:id="rId8"/>
    <p:sldId id="263" r:id="rId9"/>
    <p:sldId id="269" r:id="rId10"/>
    <p:sldId id="268" r:id="rId11"/>
    <p:sldId id="264" r:id="rId12"/>
    <p:sldId id="270"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5738"/>
    <a:srgbClr val="9F1D4F"/>
    <a:srgbClr val="2CB3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Estimated Cost (INR)</c:v>
                </c:pt>
              </c:strCache>
            </c:strRef>
          </c:tx>
          <c:dPt>
            <c:idx val="0"/>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108-4AE8-BEA9-EC3A2F18E8D2}"/>
              </c:ext>
            </c:extLst>
          </c:dPt>
          <c:dPt>
            <c:idx val="1"/>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108-4AE8-BEA9-EC3A2F18E8D2}"/>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108-4AE8-BEA9-EC3A2F18E8D2}"/>
              </c:ext>
            </c:extLst>
          </c:dPt>
          <c:dPt>
            <c:idx val="3"/>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108-4AE8-BEA9-EC3A2F18E8D2}"/>
              </c:ext>
            </c:extLst>
          </c:dPt>
          <c:dPt>
            <c:idx val="4"/>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FC4-4A74-BBEA-B13F4DC33CF8}"/>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108-4AE8-BEA9-EC3A2F18E8D2}"/>
                </c:ext>
              </c:extLst>
            </c:dLbl>
            <c:dLbl>
              <c:idx val="1"/>
              <c:layout>
                <c:manualLayout>
                  <c:x val="7.7009368462541306E-2"/>
                  <c:y val="0"/>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108-4AE8-BEA9-EC3A2F18E8D2}"/>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8108-4AE8-BEA9-EC3A2F18E8D2}"/>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108-4AE8-BEA9-EC3A2F18E8D2}"/>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4FC4-4A74-BBEA-B13F4DC33CF8}"/>
                </c:ext>
              </c:extLst>
            </c:dLbl>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Infrastructure Setup</c:v>
                </c:pt>
                <c:pt idx="1">
                  <c:v>Technology Integration</c:v>
                </c:pt>
                <c:pt idx="2">
                  <c:v>Process Optimization</c:v>
                </c:pt>
                <c:pt idx="3">
                  <c:v>Regulatory Compliance</c:v>
                </c:pt>
                <c:pt idx="4">
                  <c:v>User Training &amp; Handover</c:v>
                </c:pt>
              </c:strCache>
            </c:strRef>
          </c:cat>
          <c:val>
            <c:numRef>
              <c:f>Sheet1!$B$2:$B$6</c:f>
              <c:numCache>
                <c:formatCode>"₹"#,##0_);[Red]\("₹"#,##0\)</c:formatCode>
                <c:ptCount val="5"/>
                <c:pt idx="0">
                  <c:v>125000000</c:v>
                </c:pt>
                <c:pt idx="1">
                  <c:v>75000000</c:v>
                </c:pt>
                <c:pt idx="2">
                  <c:v>50000000</c:v>
                </c:pt>
                <c:pt idx="3">
                  <c:v>75000000</c:v>
                </c:pt>
                <c:pt idx="4">
                  <c:v>25000000</c:v>
                </c:pt>
              </c:numCache>
            </c:numRef>
          </c:val>
          <c:extLst>
            <c:ext xmlns:c16="http://schemas.microsoft.com/office/drawing/2014/chart" uri="{C3380CC4-5D6E-409C-BE32-E72D297353CC}">
              <c16:uniqueId val="{00000000-6867-4798-9BF7-84A67518C6B4}"/>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Estimated Cost (INR)</c:v>
                </c:pt>
              </c:strCache>
            </c:strRef>
          </c:tx>
          <c:dPt>
            <c:idx val="0"/>
            <c:bubble3D val="0"/>
            <c:spPr>
              <a:solidFill>
                <a:schemeClr val="accent6"/>
              </a:solidFill>
              <a:ln w="19050">
                <a:solidFill>
                  <a:schemeClr val="lt1"/>
                </a:solidFill>
              </a:ln>
              <a:effectLst/>
            </c:spPr>
          </c:dPt>
          <c:dPt>
            <c:idx val="1"/>
            <c:bubble3D val="0"/>
            <c:spPr>
              <a:solidFill>
                <a:schemeClr val="accent5"/>
              </a:solidFill>
              <a:ln w="19050">
                <a:solidFill>
                  <a:schemeClr val="lt1"/>
                </a:solidFill>
              </a:ln>
              <a:effectLst/>
            </c:spPr>
          </c:dPt>
          <c:dPt>
            <c:idx val="2"/>
            <c:bubble3D val="0"/>
            <c:spPr>
              <a:solidFill>
                <a:schemeClr val="accent4"/>
              </a:solidFill>
              <a:ln w="19050">
                <a:solidFill>
                  <a:schemeClr val="lt1"/>
                </a:solidFill>
              </a:ln>
              <a:effectLst/>
            </c:spPr>
          </c:dPt>
          <c:dPt>
            <c:idx val="3"/>
            <c:bubble3D val="0"/>
            <c:spPr>
              <a:solidFill>
                <a:schemeClr val="accent6">
                  <a:lumMod val="60000"/>
                </a:schemeClr>
              </a:solidFill>
              <a:ln w="19050">
                <a:solidFill>
                  <a:schemeClr val="lt1"/>
                </a:solidFill>
              </a:ln>
              <a:effectLst/>
            </c:spPr>
          </c:dPt>
          <c:dPt>
            <c:idx val="4"/>
            <c:bubble3D val="0"/>
            <c:spPr>
              <a:solidFill>
                <a:schemeClr val="accent5">
                  <a:lumMod val="60000"/>
                </a:schemeClr>
              </a:solidFill>
              <a:ln w="19050">
                <a:solidFill>
                  <a:schemeClr val="lt1"/>
                </a:solidFill>
              </a:ln>
              <a:effectLst/>
            </c:spPr>
          </c:dPt>
          <c:dPt>
            <c:idx val="5"/>
            <c:bubble3D val="0"/>
            <c:spPr>
              <a:solidFill>
                <a:schemeClr val="accent4">
                  <a:lumMod val="60000"/>
                </a:schemeClr>
              </a:solidFill>
              <a:ln w="19050">
                <a:solidFill>
                  <a:schemeClr val="lt1"/>
                </a:solidFill>
              </a:ln>
              <a:effectLst/>
            </c:spPr>
          </c:dPt>
          <c:dLbls>
            <c:delete val="1"/>
          </c:dLbls>
          <c:cat>
            <c:strRef>
              <c:f>Sheet1!$A$2:$A$7</c:f>
              <c:strCache>
                <c:ptCount val="6"/>
                <c:pt idx="0">
                  <c:v>Infrastructure Setup</c:v>
                </c:pt>
                <c:pt idx="1">
                  <c:v>Technology Integration</c:v>
                </c:pt>
                <c:pt idx="2">
                  <c:v>Process Optimization</c:v>
                </c:pt>
                <c:pt idx="3">
                  <c:v>Regulatory Compliance</c:v>
                </c:pt>
                <c:pt idx="4">
                  <c:v>Miscellaneous &amp; Contingencies </c:v>
                </c:pt>
                <c:pt idx="5">
                  <c:v>Salaries (Engineers, Project managers etc.)</c:v>
                </c:pt>
              </c:strCache>
            </c:strRef>
          </c:cat>
          <c:val>
            <c:numRef>
              <c:f>Sheet1!$B$2:$B$7</c:f>
              <c:numCache>
                <c:formatCode>"₹"#,##0_);[Red]\("₹"#,##0\)</c:formatCode>
                <c:ptCount val="6"/>
                <c:pt idx="0">
                  <c:v>8500000</c:v>
                </c:pt>
                <c:pt idx="1">
                  <c:v>6500000</c:v>
                </c:pt>
                <c:pt idx="2">
                  <c:v>3000000</c:v>
                </c:pt>
                <c:pt idx="3">
                  <c:v>1500000</c:v>
                </c:pt>
                <c:pt idx="4">
                  <c:v>1000000</c:v>
                </c:pt>
                <c:pt idx="5">
                  <c:v>3000000</c:v>
                </c:pt>
              </c:numCache>
            </c:numRef>
          </c:val>
          <c:extLst>
            <c:ext xmlns:c16="http://schemas.microsoft.com/office/drawing/2014/chart" uri="{C3380CC4-5D6E-409C-BE32-E72D297353CC}">
              <c16:uniqueId val="{00000000-2DED-45B2-8A56-A0D4705310A3}"/>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DB9C1-FF5D-447E-9F32-2226AC917C87}"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IN"/>
        </a:p>
      </dgm:t>
    </dgm:pt>
    <dgm:pt modelId="{621F67A0-3A0C-4B4C-A5E9-4A78987646EC}">
      <dgm:prSet phldrT="[Text]" custT="1"/>
      <dgm:spPr>
        <a:solidFill>
          <a:schemeClr val="dk2">
            <a:hueOff val="0"/>
            <a:satOff val="0"/>
            <a:lumOff val="0"/>
            <a:alpha val="27000"/>
          </a:schemeClr>
        </a:solidFill>
        <a:ln>
          <a:solidFill>
            <a:schemeClr val="accent3">
              <a:lumMod val="75000"/>
            </a:schemeClr>
          </a:solidFill>
        </a:ln>
      </dgm:spPr>
      <dgm:t>
        <a:bodyPr/>
        <a:lstStyle/>
        <a:p>
          <a:pPr>
            <a:buNone/>
          </a:pPr>
          <a:r>
            <a:rPr lang="en-US" sz="3200" b="1" dirty="0">
              <a:solidFill>
                <a:schemeClr val="bg1"/>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Revolutionizing water treatment  solutions sustainable, cost-effective, and technology-driven approach. </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108C7A15-2AB8-4958-A734-C671BC823ED3}" type="parTrans" cxnId="{B0B8CFD3-7E1E-45AE-B02E-1AA0282C1982}">
      <dgm:prSet/>
      <dgm:spPr/>
      <dgm:t>
        <a:bodyPr/>
        <a:lstStyle/>
        <a:p>
          <a:endParaRPr lang="en-IN"/>
        </a:p>
      </dgm:t>
    </dgm:pt>
    <dgm:pt modelId="{4306E708-3B64-40B2-B187-309F99C8D9A8}" type="sibTrans" cxnId="{B0B8CFD3-7E1E-45AE-B02E-1AA0282C1982}">
      <dgm:prSet/>
      <dgm:spPr/>
      <dgm:t>
        <a:bodyPr/>
        <a:lstStyle/>
        <a:p>
          <a:endParaRPr lang="en-IN"/>
        </a:p>
      </dgm:t>
    </dgm:pt>
    <dgm:pt modelId="{8943AD23-1475-4923-8FA9-B5C49F5D670A}">
      <dgm:prSet phldrT="[Text]" custT="1"/>
      <dgm:spPr>
        <a:solidFill>
          <a:schemeClr val="dk2">
            <a:hueOff val="0"/>
            <a:satOff val="0"/>
            <a:lumOff val="0"/>
            <a:alpha val="33000"/>
          </a:schemeClr>
        </a:solidFill>
        <a:ln>
          <a:solidFill>
            <a:schemeClr val="accent3">
              <a:lumMod val="75000"/>
            </a:schemeClr>
          </a:solidFill>
        </a:ln>
      </dgm:spPr>
      <dgm:t>
        <a:bodyPr/>
        <a:lstStyle/>
        <a:p>
          <a:r>
            <a:rPr lang="en-US" sz="3200" b="1"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To deliver innovative, eco-friendly, and affordable water treatment solutions that ensure clean and safe water for all, enhancing health and sustainability globally.</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492F6205-AD57-425F-A5FC-ADBF0192CC64}" type="parTrans" cxnId="{EA67279A-329A-4BFE-982D-BE9A5944354F}">
      <dgm:prSet/>
      <dgm:spPr/>
      <dgm:t>
        <a:bodyPr/>
        <a:lstStyle/>
        <a:p>
          <a:endParaRPr lang="en-IN"/>
        </a:p>
      </dgm:t>
    </dgm:pt>
    <dgm:pt modelId="{D04ECA59-3862-4156-8452-F16298B0F168}" type="sibTrans" cxnId="{EA67279A-329A-4BFE-982D-BE9A5944354F}">
      <dgm:prSet/>
      <dgm:spPr/>
      <dgm:t>
        <a:bodyPr/>
        <a:lstStyle/>
        <a:p>
          <a:endParaRPr lang="en-IN"/>
        </a:p>
      </dgm:t>
    </dgm:pt>
    <dgm:pt modelId="{1B74B24F-E38A-4A64-A0B7-EBFE6194D5DF}">
      <dgm:prSet phldrT="[Text]" custT="1"/>
      <dgm:spPr>
        <a:solidFill>
          <a:schemeClr val="dk2">
            <a:hueOff val="0"/>
            <a:satOff val="0"/>
            <a:lumOff val="0"/>
            <a:alpha val="36000"/>
          </a:schemeClr>
        </a:solidFill>
        <a:ln>
          <a:solidFill>
            <a:schemeClr val="accent3">
              <a:lumMod val="75000"/>
            </a:schemeClr>
          </a:solidFill>
        </a:ln>
      </dgm:spPr>
      <dgm:t>
        <a:bodyPr/>
        <a:lstStyle/>
        <a:p>
          <a:r>
            <a:rPr lang="en-US" sz="2700" b="1"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To become global leader in advanced water    treatment technologies by integrating smart technology and sustainable practices, ensuring future where clean water is accessible to everyone.</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903D6D2D-F02D-4E85-9224-FE7C92C38AAF}" type="parTrans" cxnId="{66EB0BE8-9E15-4071-BB15-1F9CCBDA7B0A}">
      <dgm:prSet/>
      <dgm:spPr/>
      <dgm:t>
        <a:bodyPr/>
        <a:lstStyle/>
        <a:p>
          <a:endParaRPr lang="en-IN"/>
        </a:p>
      </dgm:t>
    </dgm:pt>
    <dgm:pt modelId="{6E80A89E-6AB6-4159-802F-BFF5E1BF344E}" type="sibTrans" cxnId="{66EB0BE8-9E15-4071-BB15-1F9CCBDA7B0A}">
      <dgm:prSet/>
      <dgm:spPr/>
      <dgm:t>
        <a:bodyPr/>
        <a:lstStyle/>
        <a:p>
          <a:endParaRPr lang="en-IN"/>
        </a:p>
      </dgm:t>
    </dgm:pt>
    <dgm:pt modelId="{101B0D54-F1F7-4ED9-85AE-6DE63A97FB57}" type="pres">
      <dgm:prSet presAssocID="{F9CDB9C1-FF5D-447E-9F32-2226AC917C87}" presName="outerComposite" presStyleCnt="0">
        <dgm:presLayoutVars>
          <dgm:chMax val="5"/>
          <dgm:dir/>
          <dgm:resizeHandles val="exact"/>
        </dgm:presLayoutVars>
      </dgm:prSet>
      <dgm:spPr/>
    </dgm:pt>
    <dgm:pt modelId="{6A8E4F9A-FB2C-447D-A942-D8D9AB422269}" type="pres">
      <dgm:prSet presAssocID="{F9CDB9C1-FF5D-447E-9F32-2226AC917C87}" presName="dummyMaxCanvas" presStyleCnt="0">
        <dgm:presLayoutVars/>
      </dgm:prSet>
      <dgm:spPr/>
    </dgm:pt>
    <dgm:pt modelId="{FDF3E5E8-0FD6-4744-8037-A7D73FF281ED}" type="pres">
      <dgm:prSet presAssocID="{F9CDB9C1-FF5D-447E-9F32-2226AC917C87}" presName="ThreeNodes_1" presStyleLbl="node1" presStyleIdx="0" presStyleCnt="3" custScaleX="100816" custScaleY="91536" custLinFactNeighborX="-103" custLinFactNeighborY="-4234">
        <dgm:presLayoutVars>
          <dgm:bulletEnabled val="1"/>
        </dgm:presLayoutVars>
      </dgm:prSet>
      <dgm:spPr/>
    </dgm:pt>
    <dgm:pt modelId="{D6AF2758-73E4-4848-88BD-2C49532041C8}" type="pres">
      <dgm:prSet presAssocID="{F9CDB9C1-FF5D-447E-9F32-2226AC917C87}" presName="ThreeNodes_2" presStyleLbl="node1" presStyleIdx="1" presStyleCnt="3" custScaleY="111255" custLinFactNeighborX="-404" custLinFactNeighborY="-8463">
        <dgm:presLayoutVars>
          <dgm:bulletEnabled val="1"/>
        </dgm:presLayoutVars>
      </dgm:prSet>
      <dgm:spPr/>
    </dgm:pt>
    <dgm:pt modelId="{55333A96-6398-4858-8183-5453077EDEED}" type="pres">
      <dgm:prSet presAssocID="{F9CDB9C1-FF5D-447E-9F32-2226AC917C87}" presName="ThreeNodes_3" presStyleLbl="node1" presStyleIdx="2" presStyleCnt="3" custScaleY="109211" custLinFactNeighborX="-571" custLinFactNeighborY="12435">
        <dgm:presLayoutVars>
          <dgm:bulletEnabled val="1"/>
        </dgm:presLayoutVars>
      </dgm:prSet>
      <dgm:spPr/>
    </dgm:pt>
    <dgm:pt modelId="{76F7980E-6C7A-4A73-B9D2-52207251BA5B}" type="pres">
      <dgm:prSet presAssocID="{F9CDB9C1-FF5D-447E-9F32-2226AC917C87}" presName="ThreeConn_1-2" presStyleLbl="fgAccFollowNode1" presStyleIdx="0" presStyleCnt="2">
        <dgm:presLayoutVars>
          <dgm:bulletEnabled val="1"/>
        </dgm:presLayoutVars>
      </dgm:prSet>
      <dgm:spPr/>
    </dgm:pt>
    <dgm:pt modelId="{C11DF45E-802F-4BDB-B3A2-581F57894437}" type="pres">
      <dgm:prSet presAssocID="{F9CDB9C1-FF5D-447E-9F32-2226AC917C87}" presName="ThreeConn_2-3" presStyleLbl="fgAccFollowNode1" presStyleIdx="1" presStyleCnt="2" custLinFactNeighborY="8375">
        <dgm:presLayoutVars>
          <dgm:bulletEnabled val="1"/>
        </dgm:presLayoutVars>
      </dgm:prSet>
      <dgm:spPr/>
    </dgm:pt>
    <dgm:pt modelId="{F3BB0305-2264-47F5-BC30-2D83C68BB2BE}" type="pres">
      <dgm:prSet presAssocID="{F9CDB9C1-FF5D-447E-9F32-2226AC917C87}" presName="ThreeNodes_1_text" presStyleLbl="node1" presStyleIdx="2" presStyleCnt="3">
        <dgm:presLayoutVars>
          <dgm:bulletEnabled val="1"/>
        </dgm:presLayoutVars>
      </dgm:prSet>
      <dgm:spPr/>
    </dgm:pt>
    <dgm:pt modelId="{3240D989-BDE7-4A25-BC05-401BD73BBEF1}" type="pres">
      <dgm:prSet presAssocID="{F9CDB9C1-FF5D-447E-9F32-2226AC917C87}" presName="ThreeNodes_2_text" presStyleLbl="node1" presStyleIdx="2" presStyleCnt="3">
        <dgm:presLayoutVars>
          <dgm:bulletEnabled val="1"/>
        </dgm:presLayoutVars>
      </dgm:prSet>
      <dgm:spPr/>
    </dgm:pt>
    <dgm:pt modelId="{C132371C-2D53-4739-916B-68042137B75E}" type="pres">
      <dgm:prSet presAssocID="{F9CDB9C1-FF5D-447E-9F32-2226AC917C87}" presName="ThreeNodes_3_text" presStyleLbl="node1" presStyleIdx="2" presStyleCnt="3">
        <dgm:presLayoutVars>
          <dgm:bulletEnabled val="1"/>
        </dgm:presLayoutVars>
      </dgm:prSet>
      <dgm:spPr/>
    </dgm:pt>
  </dgm:ptLst>
  <dgm:cxnLst>
    <dgm:cxn modelId="{F82EC167-04A4-40D3-A837-1CC276652409}" type="presOf" srcId="{4306E708-3B64-40B2-B187-309F99C8D9A8}" destId="{76F7980E-6C7A-4A73-B9D2-52207251BA5B}" srcOrd="0" destOrd="0" presId="urn:microsoft.com/office/officeart/2005/8/layout/vProcess5"/>
    <dgm:cxn modelId="{A33E9982-B9FB-4D52-97FE-CF4C30350072}" type="presOf" srcId="{621F67A0-3A0C-4B4C-A5E9-4A78987646EC}" destId="{FDF3E5E8-0FD6-4744-8037-A7D73FF281ED}" srcOrd="0" destOrd="0" presId="urn:microsoft.com/office/officeart/2005/8/layout/vProcess5"/>
    <dgm:cxn modelId="{9041C691-169E-42C1-AB7C-5D4452CFF5FC}" type="presOf" srcId="{8943AD23-1475-4923-8FA9-B5C49F5D670A}" destId="{3240D989-BDE7-4A25-BC05-401BD73BBEF1}" srcOrd="1" destOrd="0" presId="urn:microsoft.com/office/officeart/2005/8/layout/vProcess5"/>
    <dgm:cxn modelId="{EA67279A-329A-4BFE-982D-BE9A5944354F}" srcId="{F9CDB9C1-FF5D-447E-9F32-2226AC917C87}" destId="{8943AD23-1475-4923-8FA9-B5C49F5D670A}" srcOrd="1" destOrd="0" parTransId="{492F6205-AD57-425F-A5FC-ADBF0192CC64}" sibTransId="{D04ECA59-3862-4156-8452-F16298B0F168}"/>
    <dgm:cxn modelId="{7CD61A9B-1E49-4913-9D5A-AE976B124C20}" type="presOf" srcId="{D04ECA59-3862-4156-8452-F16298B0F168}" destId="{C11DF45E-802F-4BDB-B3A2-581F57894437}" srcOrd="0" destOrd="0" presId="urn:microsoft.com/office/officeart/2005/8/layout/vProcess5"/>
    <dgm:cxn modelId="{B40251A4-6D98-4515-970C-C0CBD3DD6737}" type="presOf" srcId="{1B74B24F-E38A-4A64-A0B7-EBFE6194D5DF}" destId="{C132371C-2D53-4739-916B-68042137B75E}" srcOrd="1" destOrd="0" presId="urn:microsoft.com/office/officeart/2005/8/layout/vProcess5"/>
    <dgm:cxn modelId="{38656FB5-C0F3-4D23-BD9C-391E71B1BD65}" type="presOf" srcId="{1B74B24F-E38A-4A64-A0B7-EBFE6194D5DF}" destId="{55333A96-6398-4858-8183-5453077EDEED}" srcOrd="0" destOrd="0" presId="urn:microsoft.com/office/officeart/2005/8/layout/vProcess5"/>
    <dgm:cxn modelId="{762CC4C3-8883-4274-ABE6-A21C71328FEA}" type="presOf" srcId="{8943AD23-1475-4923-8FA9-B5C49F5D670A}" destId="{D6AF2758-73E4-4848-88BD-2C49532041C8}" srcOrd="0" destOrd="0" presId="urn:microsoft.com/office/officeart/2005/8/layout/vProcess5"/>
    <dgm:cxn modelId="{A9F888D2-A84E-4167-9304-A22871BAE004}" type="presOf" srcId="{F9CDB9C1-FF5D-447E-9F32-2226AC917C87}" destId="{101B0D54-F1F7-4ED9-85AE-6DE63A97FB57}" srcOrd="0" destOrd="0" presId="urn:microsoft.com/office/officeart/2005/8/layout/vProcess5"/>
    <dgm:cxn modelId="{B0B8CFD3-7E1E-45AE-B02E-1AA0282C1982}" srcId="{F9CDB9C1-FF5D-447E-9F32-2226AC917C87}" destId="{621F67A0-3A0C-4B4C-A5E9-4A78987646EC}" srcOrd="0" destOrd="0" parTransId="{108C7A15-2AB8-4958-A734-C671BC823ED3}" sibTransId="{4306E708-3B64-40B2-B187-309F99C8D9A8}"/>
    <dgm:cxn modelId="{A8A3BFD7-A636-4A22-A586-4D1CA7E713F2}" type="presOf" srcId="{621F67A0-3A0C-4B4C-A5E9-4A78987646EC}" destId="{F3BB0305-2264-47F5-BC30-2D83C68BB2BE}" srcOrd="1" destOrd="0" presId="urn:microsoft.com/office/officeart/2005/8/layout/vProcess5"/>
    <dgm:cxn modelId="{66EB0BE8-9E15-4071-BB15-1F9CCBDA7B0A}" srcId="{F9CDB9C1-FF5D-447E-9F32-2226AC917C87}" destId="{1B74B24F-E38A-4A64-A0B7-EBFE6194D5DF}" srcOrd="2" destOrd="0" parTransId="{903D6D2D-F02D-4E85-9224-FE7C92C38AAF}" sibTransId="{6E80A89E-6AB6-4159-802F-BFF5E1BF344E}"/>
    <dgm:cxn modelId="{AEC5B8A6-DD85-4F69-BA40-D62B70469362}" type="presParOf" srcId="{101B0D54-F1F7-4ED9-85AE-6DE63A97FB57}" destId="{6A8E4F9A-FB2C-447D-A942-D8D9AB422269}" srcOrd="0" destOrd="0" presId="urn:microsoft.com/office/officeart/2005/8/layout/vProcess5"/>
    <dgm:cxn modelId="{920F8FBE-D16A-4E61-BAAF-CDC54E1CF233}" type="presParOf" srcId="{101B0D54-F1F7-4ED9-85AE-6DE63A97FB57}" destId="{FDF3E5E8-0FD6-4744-8037-A7D73FF281ED}" srcOrd="1" destOrd="0" presId="urn:microsoft.com/office/officeart/2005/8/layout/vProcess5"/>
    <dgm:cxn modelId="{7D85E79F-1A39-4D0A-B00E-4ECD49BDD663}" type="presParOf" srcId="{101B0D54-F1F7-4ED9-85AE-6DE63A97FB57}" destId="{D6AF2758-73E4-4848-88BD-2C49532041C8}" srcOrd="2" destOrd="0" presId="urn:microsoft.com/office/officeart/2005/8/layout/vProcess5"/>
    <dgm:cxn modelId="{AB815456-0127-4792-9944-6E541B7E5440}" type="presParOf" srcId="{101B0D54-F1F7-4ED9-85AE-6DE63A97FB57}" destId="{55333A96-6398-4858-8183-5453077EDEED}" srcOrd="3" destOrd="0" presId="urn:microsoft.com/office/officeart/2005/8/layout/vProcess5"/>
    <dgm:cxn modelId="{6C3F91F3-2466-4885-973D-810E75DE9227}" type="presParOf" srcId="{101B0D54-F1F7-4ED9-85AE-6DE63A97FB57}" destId="{76F7980E-6C7A-4A73-B9D2-52207251BA5B}" srcOrd="4" destOrd="0" presId="urn:microsoft.com/office/officeart/2005/8/layout/vProcess5"/>
    <dgm:cxn modelId="{110F02D9-1BAF-4EDB-A05D-C5E013B8CD23}" type="presParOf" srcId="{101B0D54-F1F7-4ED9-85AE-6DE63A97FB57}" destId="{C11DF45E-802F-4BDB-B3A2-581F57894437}" srcOrd="5" destOrd="0" presId="urn:microsoft.com/office/officeart/2005/8/layout/vProcess5"/>
    <dgm:cxn modelId="{C5F10CEE-DF2F-4107-AF64-E18CDDF30318}" type="presParOf" srcId="{101B0D54-F1F7-4ED9-85AE-6DE63A97FB57}" destId="{F3BB0305-2264-47F5-BC30-2D83C68BB2BE}" srcOrd="6" destOrd="0" presId="urn:microsoft.com/office/officeart/2005/8/layout/vProcess5"/>
    <dgm:cxn modelId="{8C329B8E-5F77-4D36-92F2-A2CA1D854353}" type="presParOf" srcId="{101B0D54-F1F7-4ED9-85AE-6DE63A97FB57}" destId="{3240D989-BDE7-4A25-BC05-401BD73BBEF1}" srcOrd="7" destOrd="0" presId="urn:microsoft.com/office/officeart/2005/8/layout/vProcess5"/>
    <dgm:cxn modelId="{1B5FACB9-48BA-4446-85E3-9FEFDA6B0819}" type="presParOf" srcId="{101B0D54-F1F7-4ED9-85AE-6DE63A97FB57}" destId="{C132371C-2D53-4739-916B-68042137B75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D51D9B-6F81-4351-8834-E66F418B396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5351186A-8C81-45DD-A6B0-9BE03AA81663}">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Requirement gathering</a:t>
          </a:r>
        </a:p>
      </dgm:t>
    </dgm:pt>
    <dgm:pt modelId="{77044A60-8DF9-4161-94C6-8E6A338BCAA6}" type="parTrans" cxnId="{D57E3637-D925-45C5-A49E-E8451CF9940E}">
      <dgm:prSet/>
      <dgm:spPr/>
      <dgm:t>
        <a:bodyPr/>
        <a:lstStyle/>
        <a:p>
          <a:endParaRPr lang="en-IN"/>
        </a:p>
      </dgm:t>
    </dgm:pt>
    <dgm:pt modelId="{0CCC9EC0-141F-438E-ACC7-613ED19DEDBC}" type="sibTrans" cxnId="{D57E3637-D925-45C5-A49E-E8451CF9940E}">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E14A111E-CFB0-4DF0-8632-1F0519C6A9AE}">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Stakeholder Communication</a:t>
          </a:r>
        </a:p>
      </dgm:t>
    </dgm:pt>
    <dgm:pt modelId="{036483F7-DCB8-40F0-835E-D553DD949CAC}" type="parTrans" cxnId="{E37263BC-2CB3-4591-BAFB-A03A38E9BB92}">
      <dgm:prSet/>
      <dgm:spPr/>
      <dgm:t>
        <a:bodyPr/>
        <a:lstStyle/>
        <a:p>
          <a:endParaRPr lang="en-IN"/>
        </a:p>
      </dgm:t>
    </dgm:pt>
    <dgm:pt modelId="{5B85D3F2-F81D-4452-B67F-1AE71BF8BDFF}" type="sibTrans" cxnId="{E37263BC-2CB3-4591-BAFB-A03A38E9BB92}">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7198F1D0-8FBA-42FB-A5B0-902A0F94F0A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Documentation</a:t>
          </a:r>
        </a:p>
      </dgm:t>
    </dgm:pt>
    <dgm:pt modelId="{4CB42089-7F2A-49A1-9036-BD3CD1B0BBA1}" type="parTrans" cxnId="{21268F71-97D3-4041-9B66-FE7EB374ABFF}">
      <dgm:prSet/>
      <dgm:spPr/>
      <dgm:t>
        <a:bodyPr/>
        <a:lstStyle/>
        <a:p>
          <a:endParaRPr lang="en-IN"/>
        </a:p>
      </dgm:t>
    </dgm:pt>
    <dgm:pt modelId="{CC0677B2-DEAA-475A-AFA5-31EEEBEC44FA}" type="sibTrans" cxnId="{21268F71-97D3-4041-9B66-FE7EB374ABFF}">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C86A6B11-1C2A-439D-86E0-4B7E6A750273}">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Process Analysis</a:t>
          </a:r>
        </a:p>
      </dgm:t>
    </dgm:pt>
    <dgm:pt modelId="{2E952C01-DB54-44E9-9B7E-4C41F390A74E}" type="parTrans" cxnId="{66FB5778-D186-45DF-A8DC-CA55D9B040D9}">
      <dgm:prSet/>
      <dgm:spPr/>
      <dgm:t>
        <a:bodyPr/>
        <a:lstStyle/>
        <a:p>
          <a:endParaRPr lang="en-IN"/>
        </a:p>
      </dgm:t>
    </dgm:pt>
    <dgm:pt modelId="{CABD89D6-C18F-4CE2-AAF2-3EDF19F810C3}" type="sibTrans" cxnId="{66FB5778-D186-45DF-A8DC-CA55D9B040D9}">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594A7687-28F0-4058-82E9-9BFD098D4C64}">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Performance Monitoring</a:t>
          </a:r>
        </a:p>
      </dgm:t>
    </dgm:pt>
    <dgm:pt modelId="{1FAAF12A-C820-4109-9650-9C964234A2F7}" type="parTrans" cxnId="{93B4DCDB-8D78-4B69-8226-42036A2AF40B}">
      <dgm:prSet/>
      <dgm:spPr/>
      <dgm:t>
        <a:bodyPr/>
        <a:lstStyle/>
        <a:p>
          <a:endParaRPr lang="en-IN"/>
        </a:p>
      </dgm:t>
    </dgm:pt>
    <dgm:pt modelId="{AD2D6B5C-B1E2-494C-A18F-D10E284A4ED2}" type="sibTrans" cxnId="{93B4DCDB-8D78-4B69-8226-42036A2AF40B}">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CDB66BA2-BF19-49DE-B5C9-5A136B2443CF}">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Testing &amp; validation</a:t>
          </a:r>
        </a:p>
      </dgm:t>
    </dgm:pt>
    <dgm:pt modelId="{C3362728-4BED-453B-B684-8CE20E891386}" type="parTrans" cxnId="{96BC6E32-D26B-49E8-8262-8D32EE46086E}">
      <dgm:prSet/>
      <dgm:spPr/>
      <dgm:t>
        <a:bodyPr/>
        <a:lstStyle/>
        <a:p>
          <a:endParaRPr lang="en-IN"/>
        </a:p>
      </dgm:t>
    </dgm:pt>
    <dgm:pt modelId="{7CBC0E1D-FB8A-48EE-80FF-B2CFA27C1F17}" type="sibTrans" cxnId="{96BC6E32-D26B-49E8-8262-8D32EE46086E}">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A3D915C4-4EA9-404E-92A1-F397A46CAD13}">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Risk Management</a:t>
          </a:r>
        </a:p>
      </dgm:t>
    </dgm:pt>
    <dgm:pt modelId="{BD69CF17-4DCD-42EC-A76B-19BC3213FDFD}" type="parTrans" cxnId="{56F87E95-773F-4B28-959A-B3C7EF9FFEE5}">
      <dgm:prSet/>
      <dgm:spPr/>
      <dgm:t>
        <a:bodyPr/>
        <a:lstStyle/>
        <a:p>
          <a:endParaRPr lang="en-IN"/>
        </a:p>
      </dgm:t>
    </dgm:pt>
    <dgm:pt modelId="{4CA89C7B-896D-468D-AF58-00EA49FD8C1F}" type="sibTrans" cxnId="{56F87E95-773F-4B28-959A-B3C7EF9FFEE5}">
      <dgm:prSet/>
      <dgm:spPr/>
      <dgm:t>
        <a:bodyPr/>
        <a:lstStyle/>
        <a:p>
          <a:endParaRPr lang="en-IN"/>
        </a:p>
      </dgm:t>
    </dgm:pt>
    <dgm:pt modelId="{8BF29BFA-55E9-462C-BF6E-6E70BC1ADF7E}" type="pres">
      <dgm:prSet presAssocID="{77D51D9B-6F81-4351-8834-E66F418B3961}" presName="Name0" presStyleCnt="0">
        <dgm:presLayoutVars>
          <dgm:dir/>
          <dgm:resizeHandles val="exact"/>
        </dgm:presLayoutVars>
      </dgm:prSet>
      <dgm:spPr/>
    </dgm:pt>
    <dgm:pt modelId="{3973DD23-0B56-4A92-BB7A-55EA059FCA44}" type="pres">
      <dgm:prSet presAssocID="{77D51D9B-6F81-4351-8834-E66F418B3961}" presName="cycle" presStyleCnt="0"/>
      <dgm:spPr/>
    </dgm:pt>
    <dgm:pt modelId="{5E240384-20A3-4A42-B5AE-AF6825292343}" type="pres">
      <dgm:prSet presAssocID="{5351186A-8C81-45DD-A6B0-9BE03AA81663}" presName="nodeFirstNode" presStyleLbl="node1" presStyleIdx="0" presStyleCnt="7">
        <dgm:presLayoutVars>
          <dgm:bulletEnabled val="1"/>
        </dgm:presLayoutVars>
      </dgm:prSet>
      <dgm:spPr/>
    </dgm:pt>
    <dgm:pt modelId="{617D4528-8BB2-42ED-9EB1-B0699C81296A}" type="pres">
      <dgm:prSet presAssocID="{0CCC9EC0-141F-438E-ACC7-613ED19DEDBC}" presName="sibTransFirstNode" presStyleLbl="bgShp" presStyleIdx="0" presStyleCnt="1"/>
      <dgm:spPr/>
    </dgm:pt>
    <dgm:pt modelId="{3D39B661-75B7-4A18-8F31-9EDFE8E69723}" type="pres">
      <dgm:prSet presAssocID="{E14A111E-CFB0-4DF0-8632-1F0519C6A9AE}" presName="nodeFollowingNodes" presStyleLbl="node1" presStyleIdx="1" presStyleCnt="7" custScaleX="112014">
        <dgm:presLayoutVars>
          <dgm:bulletEnabled val="1"/>
        </dgm:presLayoutVars>
      </dgm:prSet>
      <dgm:spPr/>
    </dgm:pt>
    <dgm:pt modelId="{A805ECBE-455C-45A7-8CC1-3F97404B5CB7}" type="pres">
      <dgm:prSet presAssocID="{7198F1D0-8FBA-42FB-A5B0-902A0F94F0A8}" presName="nodeFollowingNodes" presStyleLbl="node1" presStyleIdx="2" presStyleCnt="7" custScaleX="110776">
        <dgm:presLayoutVars>
          <dgm:bulletEnabled val="1"/>
        </dgm:presLayoutVars>
      </dgm:prSet>
      <dgm:spPr/>
    </dgm:pt>
    <dgm:pt modelId="{31B084A5-5049-4B49-BDDD-840DAB84CD9D}" type="pres">
      <dgm:prSet presAssocID="{C86A6B11-1C2A-439D-86E0-4B7E6A750273}" presName="nodeFollowingNodes" presStyleLbl="node1" presStyleIdx="3" presStyleCnt="7" custRadScaleRad="100257" custRadScaleInc="-7694">
        <dgm:presLayoutVars>
          <dgm:bulletEnabled val="1"/>
        </dgm:presLayoutVars>
      </dgm:prSet>
      <dgm:spPr/>
    </dgm:pt>
    <dgm:pt modelId="{E5FD743D-190B-4E0B-A2CF-134D5B73F95E}" type="pres">
      <dgm:prSet presAssocID="{A3D915C4-4EA9-404E-92A1-F397A46CAD13}" presName="nodeFollowingNodes" presStyleLbl="node1" presStyleIdx="4" presStyleCnt="7" custRadScaleRad="99056" custRadScaleInc="5871">
        <dgm:presLayoutVars>
          <dgm:bulletEnabled val="1"/>
        </dgm:presLayoutVars>
      </dgm:prSet>
      <dgm:spPr/>
    </dgm:pt>
    <dgm:pt modelId="{4E162DDB-4861-4671-8FA9-8AD6D278DC8C}" type="pres">
      <dgm:prSet presAssocID="{594A7687-28F0-4058-82E9-9BFD098D4C64}" presName="nodeFollowingNodes" presStyleLbl="node1" presStyleIdx="5" presStyleCnt="7">
        <dgm:presLayoutVars>
          <dgm:bulletEnabled val="1"/>
        </dgm:presLayoutVars>
      </dgm:prSet>
      <dgm:spPr/>
    </dgm:pt>
    <dgm:pt modelId="{5C271CF0-9504-414D-B9AA-711D9908EB9D}" type="pres">
      <dgm:prSet presAssocID="{CDB66BA2-BF19-49DE-B5C9-5A136B2443CF}" presName="nodeFollowingNodes" presStyleLbl="node1" presStyleIdx="6" presStyleCnt="7">
        <dgm:presLayoutVars>
          <dgm:bulletEnabled val="1"/>
        </dgm:presLayoutVars>
      </dgm:prSet>
      <dgm:spPr/>
    </dgm:pt>
  </dgm:ptLst>
  <dgm:cxnLst>
    <dgm:cxn modelId="{96BC6E32-D26B-49E8-8262-8D32EE46086E}" srcId="{77D51D9B-6F81-4351-8834-E66F418B3961}" destId="{CDB66BA2-BF19-49DE-B5C9-5A136B2443CF}" srcOrd="6" destOrd="0" parTransId="{C3362728-4BED-453B-B684-8CE20E891386}" sibTransId="{7CBC0E1D-FB8A-48EE-80FF-B2CFA27C1F17}"/>
    <dgm:cxn modelId="{D57E3637-D925-45C5-A49E-E8451CF9940E}" srcId="{77D51D9B-6F81-4351-8834-E66F418B3961}" destId="{5351186A-8C81-45DD-A6B0-9BE03AA81663}" srcOrd="0" destOrd="0" parTransId="{77044A60-8DF9-4161-94C6-8E6A338BCAA6}" sibTransId="{0CCC9EC0-141F-438E-ACC7-613ED19DEDBC}"/>
    <dgm:cxn modelId="{EFCDAC3D-7915-4016-BD47-5EA324D03859}" type="presOf" srcId="{CDB66BA2-BF19-49DE-B5C9-5A136B2443CF}" destId="{5C271CF0-9504-414D-B9AA-711D9908EB9D}" srcOrd="0" destOrd="0" presId="urn:microsoft.com/office/officeart/2005/8/layout/cycle3"/>
    <dgm:cxn modelId="{6C15F05E-DF7D-43BE-8CB2-2D7616106CF6}" type="presOf" srcId="{E14A111E-CFB0-4DF0-8632-1F0519C6A9AE}" destId="{3D39B661-75B7-4A18-8F31-9EDFE8E69723}" srcOrd="0" destOrd="0" presId="urn:microsoft.com/office/officeart/2005/8/layout/cycle3"/>
    <dgm:cxn modelId="{E1686644-1430-4A44-9DA0-574188CDBB9F}" type="presOf" srcId="{7198F1D0-8FBA-42FB-A5B0-902A0F94F0A8}" destId="{A805ECBE-455C-45A7-8CC1-3F97404B5CB7}" srcOrd="0" destOrd="0" presId="urn:microsoft.com/office/officeart/2005/8/layout/cycle3"/>
    <dgm:cxn modelId="{21268F71-97D3-4041-9B66-FE7EB374ABFF}" srcId="{77D51D9B-6F81-4351-8834-E66F418B3961}" destId="{7198F1D0-8FBA-42FB-A5B0-902A0F94F0A8}" srcOrd="2" destOrd="0" parTransId="{4CB42089-7F2A-49A1-9036-BD3CD1B0BBA1}" sibTransId="{CC0677B2-DEAA-475A-AFA5-31EEEBEC44FA}"/>
    <dgm:cxn modelId="{66FB5778-D186-45DF-A8DC-CA55D9B040D9}" srcId="{77D51D9B-6F81-4351-8834-E66F418B3961}" destId="{C86A6B11-1C2A-439D-86E0-4B7E6A750273}" srcOrd="3" destOrd="0" parTransId="{2E952C01-DB54-44E9-9B7E-4C41F390A74E}" sibTransId="{CABD89D6-C18F-4CE2-AAF2-3EDF19F810C3}"/>
    <dgm:cxn modelId="{F32A7C8D-EA19-4C46-ABE4-E1F7175E7F8F}" type="presOf" srcId="{0CCC9EC0-141F-438E-ACC7-613ED19DEDBC}" destId="{617D4528-8BB2-42ED-9EB1-B0699C81296A}" srcOrd="0" destOrd="0" presId="urn:microsoft.com/office/officeart/2005/8/layout/cycle3"/>
    <dgm:cxn modelId="{56F87E95-773F-4B28-959A-B3C7EF9FFEE5}" srcId="{77D51D9B-6F81-4351-8834-E66F418B3961}" destId="{A3D915C4-4EA9-404E-92A1-F397A46CAD13}" srcOrd="4" destOrd="0" parTransId="{BD69CF17-4DCD-42EC-A76B-19BC3213FDFD}" sibTransId="{4CA89C7B-896D-468D-AF58-00EA49FD8C1F}"/>
    <dgm:cxn modelId="{E37263BC-2CB3-4591-BAFB-A03A38E9BB92}" srcId="{77D51D9B-6F81-4351-8834-E66F418B3961}" destId="{E14A111E-CFB0-4DF0-8632-1F0519C6A9AE}" srcOrd="1" destOrd="0" parTransId="{036483F7-DCB8-40F0-835E-D553DD949CAC}" sibTransId="{5B85D3F2-F81D-4452-B67F-1AE71BF8BDFF}"/>
    <dgm:cxn modelId="{C8D365D6-F224-43CE-9EBC-74DB673CC416}" type="presOf" srcId="{5351186A-8C81-45DD-A6B0-9BE03AA81663}" destId="{5E240384-20A3-4A42-B5AE-AF6825292343}" srcOrd="0" destOrd="0" presId="urn:microsoft.com/office/officeart/2005/8/layout/cycle3"/>
    <dgm:cxn modelId="{93B4DCDB-8D78-4B69-8226-42036A2AF40B}" srcId="{77D51D9B-6F81-4351-8834-E66F418B3961}" destId="{594A7687-28F0-4058-82E9-9BFD098D4C64}" srcOrd="5" destOrd="0" parTransId="{1FAAF12A-C820-4109-9650-9C964234A2F7}" sibTransId="{AD2D6B5C-B1E2-494C-A18F-D10E284A4ED2}"/>
    <dgm:cxn modelId="{909436E0-B13D-4060-AFB9-3A183AB2A3B5}" type="presOf" srcId="{77D51D9B-6F81-4351-8834-E66F418B3961}" destId="{8BF29BFA-55E9-462C-BF6E-6E70BC1ADF7E}" srcOrd="0" destOrd="0" presId="urn:microsoft.com/office/officeart/2005/8/layout/cycle3"/>
    <dgm:cxn modelId="{B68D96ED-9B77-4998-8B9A-61F9213A8BBD}" type="presOf" srcId="{A3D915C4-4EA9-404E-92A1-F397A46CAD13}" destId="{E5FD743D-190B-4E0B-A2CF-134D5B73F95E}" srcOrd="0" destOrd="0" presId="urn:microsoft.com/office/officeart/2005/8/layout/cycle3"/>
    <dgm:cxn modelId="{83755EF0-ACF1-4C71-AD44-094FC31522F7}" type="presOf" srcId="{594A7687-28F0-4058-82E9-9BFD098D4C64}" destId="{4E162DDB-4861-4671-8FA9-8AD6D278DC8C}" srcOrd="0" destOrd="0" presId="urn:microsoft.com/office/officeart/2005/8/layout/cycle3"/>
    <dgm:cxn modelId="{1F8DE7F7-66F1-4F66-98E7-33181521086D}" type="presOf" srcId="{C86A6B11-1C2A-439D-86E0-4B7E6A750273}" destId="{31B084A5-5049-4B49-BDDD-840DAB84CD9D}" srcOrd="0" destOrd="0" presId="urn:microsoft.com/office/officeart/2005/8/layout/cycle3"/>
    <dgm:cxn modelId="{D54E2226-A06C-4C39-B7CD-0E57625A4591}" type="presParOf" srcId="{8BF29BFA-55E9-462C-BF6E-6E70BC1ADF7E}" destId="{3973DD23-0B56-4A92-BB7A-55EA059FCA44}" srcOrd="0" destOrd="0" presId="urn:microsoft.com/office/officeart/2005/8/layout/cycle3"/>
    <dgm:cxn modelId="{7025B7EB-4DE0-4F2A-905D-B63A19892F2C}" type="presParOf" srcId="{3973DD23-0B56-4A92-BB7A-55EA059FCA44}" destId="{5E240384-20A3-4A42-B5AE-AF6825292343}" srcOrd="0" destOrd="0" presId="urn:microsoft.com/office/officeart/2005/8/layout/cycle3"/>
    <dgm:cxn modelId="{C04ED2FB-CB70-40F1-8143-5317B01D9A60}" type="presParOf" srcId="{3973DD23-0B56-4A92-BB7A-55EA059FCA44}" destId="{617D4528-8BB2-42ED-9EB1-B0699C81296A}" srcOrd="1" destOrd="0" presId="urn:microsoft.com/office/officeart/2005/8/layout/cycle3"/>
    <dgm:cxn modelId="{9FCA5D68-4B38-47AE-B771-CC954F46E560}" type="presParOf" srcId="{3973DD23-0B56-4A92-BB7A-55EA059FCA44}" destId="{3D39B661-75B7-4A18-8F31-9EDFE8E69723}" srcOrd="2" destOrd="0" presId="urn:microsoft.com/office/officeart/2005/8/layout/cycle3"/>
    <dgm:cxn modelId="{7F7226EA-F462-4BC7-8A13-0F6B73100ED1}" type="presParOf" srcId="{3973DD23-0B56-4A92-BB7A-55EA059FCA44}" destId="{A805ECBE-455C-45A7-8CC1-3F97404B5CB7}" srcOrd="3" destOrd="0" presId="urn:microsoft.com/office/officeart/2005/8/layout/cycle3"/>
    <dgm:cxn modelId="{B2B957B2-CEAB-4E3B-AAF0-1C0D424DB641}" type="presParOf" srcId="{3973DD23-0B56-4A92-BB7A-55EA059FCA44}" destId="{31B084A5-5049-4B49-BDDD-840DAB84CD9D}" srcOrd="4" destOrd="0" presId="urn:microsoft.com/office/officeart/2005/8/layout/cycle3"/>
    <dgm:cxn modelId="{B3FF8FC5-2C71-468C-ACD8-527733B6859E}" type="presParOf" srcId="{3973DD23-0B56-4A92-BB7A-55EA059FCA44}" destId="{E5FD743D-190B-4E0B-A2CF-134D5B73F95E}" srcOrd="5" destOrd="0" presId="urn:microsoft.com/office/officeart/2005/8/layout/cycle3"/>
    <dgm:cxn modelId="{48B189DD-70C3-430E-9D5B-960DE0B60BAE}" type="presParOf" srcId="{3973DD23-0B56-4A92-BB7A-55EA059FCA44}" destId="{4E162DDB-4861-4671-8FA9-8AD6D278DC8C}" srcOrd="6" destOrd="0" presId="urn:microsoft.com/office/officeart/2005/8/layout/cycle3"/>
    <dgm:cxn modelId="{D2AB151F-E6BE-4153-9C80-1F48A2E1CF74}" type="presParOf" srcId="{3973DD23-0B56-4A92-BB7A-55EA059FCA44}" destId="{5C271CF0-9504-414D-B9AA-711D9908EB9D}"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244AB8-D755-4D61-AE07-D835351064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8814F067-351A-4C8F-AB23-AA278724AC7E}">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sz="2900" b="0" dirty="0">
              <a:latin typeface="Times New Roman" panose="02020603050405020304" pitchFamily="18" charset="0"/>
              <a:cs typeface="Times New Roman" panose="02020603050405020304" pitchFamily="18" charset="0"/>
            </a:rPr>
            <a:t>Develop an Efficient Wastewater Treatment Plant</a:t>
          </a:r>
          <a:endParaRPr lang="en-IN" sz="2900" b="0" dirty="0">
            <a:latin typeface="Times New Roman" panose="02020603050405020304" pitchFamily="18" charset="0"/>
            <a:cs typeface="Times New Roman" panose="02020603050405020304" pitchFamily="18" charset="0"/>
          </a:endParaRPr>
        </a:p>
      </dgm:t>
    </dgm:pt>
    <dgm:pt modelId="{6E5EEE04-72F9-40F3-9AB4-2EACE1B8F269}" type="parTrans" cxnId="{72FEB9FF-15FF-44D7-B308-9FA3A169A738}">
      <dgm:prSet/>
      <dgm:spPr/>
      <dgm:t>
        <a:bodyPr/>
        <a:lstStyle/>
        <a:p>
          <a:endParaRPr lang="en-IN"/>
        </a:p>
      </dgm:t>
    </dgm:pt>
    <dgm:pt modelId="{6136BDCE-BE5E-4B17-BF99-BD795C7323DD}" type="sibTrans" cxnId="{72FEB9FF-15FF-44D7-B308-9FA3A169A738}">
      <dgm:prSet/>
      <dgm:spPr/>
      <dgm:t>
        <a:bodyPr/>
        <a:lstStyle/>
        <a:p>
          <a:endParaRPr lang="en-IN"/>
        </a:p>
      </dgm:t>
    </dgm:pt>
    <dgm:pt modelId="{C6B3C82E-7150-4C7C-962F-7921FE83045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Regulatory</a:t>
          </a:r>
          <a:r>
            <a:rPr lang="en-IN" sz="2900" baseline="0" dirty="0">
              <a:latin typeface="Times New Roman" panose="02020603050405020304" pitchFamily="18" charset="0"/>
              <a:cs typeface="Times New Roman" panose="02020603050405020304" pitchFamily="18" charset="0"/>
            </a:rPr>
            <a:t> Compliance</a:t>
          </a:r>
          <a:endParaRPr lang="en-IN" sz="2900" dirty="0">
            <a:latin typeface="Times New Roman" panose="02020603050405020304" pitchFamily="18" charset="0"/>
            <a:cs typeface="Times New Roman" panose="02020603050405020304" pitchFamily="18" charset="0"/>
          </a:endParaRPr>
        </a:p>
      </dgm:t>
    </dgm:pt>
    <dgm:pt modelId="{82F90978-5AA8-492F-A780-EFAC2899240A}" type="parTrans" cxnId="{7B4BE987-109E-487D-8112-6CA21026FE9A}">
      <dgm:prSet/>
      <dgm:spPr/>
      <dgm:t>
        <a:bodyPr/>
        <a:lstStyle/>
        <a:p>
          <a:endParaRPr lang="en-IN"/>
        </a:p>
      </dgm:t>
    </dgm:pt>
    <dgm:pt modelId="{41ACDFEB-EE31-4D13-AF4E-5B91549DD7B7}" type="sibTrans" cxnId="{7B4BE987-109E-487D-8112-6CA21026FE9A}">
      <dgm:prSet/>
      <dgm:spPr/>
      <dgm:t>
        <a:bodyPr/>
        <a:lstStyle/>
        <a:p>
          <a:endParaRPr lang="en-IN"/>
        </a:p>
      </dgm:t>
    </dgm:pt>
    <dgm:pt modelId="{6D3FD9AF-692C-4437-A949-7FFA2CF900BF}">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Technology Integration</a:t>
          </a:r>
        </a:p>
      </dgm:t>
    </dgm:pt>
    <dgm:pt modelId="{C6E33D89-0709-4D56-B7AA-7EE05551CE64}" type="parTrans" cxnId="{F2D3D140-AE3A-47EB-907D-2EE0BF912E43}">
      <dgm:prSet/>
      <dgm:spPr/>
      <dgm:t>
        <a:bodyPr/>
        <a:lstStyle/>
        <a:p>
          <a:endParaRPr lang="en-IN"/>
        </a:p>
      </dgm:t>
    </dgm:pt>
    <dgm:pt modelId="{DDE0A2EF-550A-4577-A49C-53C16A01BF9D}" type="sibTrans" cxnId="{F2D3D140-AE3A-47EB-907D-2EE0BF912E43}">
      <dgm:prSet/>
      <dgm:spPr/>
      <dgm:t>
        <a:bodyPr/>
        <a:lstStyle/>
        <a:p>
          <a:endParaRPr lang="en-IN"/>
        </a:p>
      </dgm:t>
    </dgm:pt>
    <dgm:pt modelId="{2CB2788F-1498-42A8-B3E2-EBE57F0A6107}">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Cost Effective Operation</a:t>
          </a:r>
        </a:p>
      </dgm:t>
    </dgm:pt>
    <dgm:pt modelId="{FD609760-3E61-42E0-8216-E3718FC2DF5E}" type="parTrans" cxnId="{B5F57AC7-20C0-43B9-B67A-CCD51CE6A2D3}">
      <dgm:prSet/>
      <dgm:spPr/>
      <dgm:t>
        <a:bodyPr/>
        <a:lstStyle/>
        <a:p>
          <a:endParaRPr lang="en-IN"/>
        </a:p>
      </dgm:t>
    </dgm:pt>
    <dgm:pt modelId="{C6D2B26A-3D06-4430-9032-17E7F8F7BE6E}" type="sibTrans" cxnId="{B5F57AC7-20C0-43B9-B67A-CCD51CE6A2D3}">
      <dgm:prSet/>
      <dgm:spPr/>
      <dgm:t>
        <a:bodyPr/>
        <a:lstStyle/>
        <a:p>
          <a:endParaRPr lang="en-IN"/>
        </a:p>
      </dgm:t>
    </dgm:pt>
    <dgm:pt modelId="{F8FC3F8D-409A-411E-B6A1-62FB583F2E48}">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Timely Projected delivery</a:t>
          </a:r>
        </a:p>
      </dgm:t>
    </dgm:pt>
    <dgm:pt modelId="{755FD27B-8C40-43E0-9669-4B0B83E6E2AE}" type="parTrans" cxnId="{D8444F54-FBD1-4EE7-A555-00E9D7FB4720}">
      <dgm:prSet/>
      <dgm:spPr/>
      <dgm:t>
        <a:bodyPr/>
        <a:lstStyle/>
        <a:p>
          <a:endParaRPr lang="en-IN"/>
        </a:p>
      </dgm:t>
    </dgm:pt>
    <dgm:pt modelId="{718AC308-EAE6-40A0-B3CB-57B45FB3DE42}" type="sibTrans" cxnId="{D8444F54-FBD1-4EE7-A555-00E9D7FB4720}">
      <dgm:prSet/>
      <dgm:spPr/>
      <dgm:t>
        <a:bodyPr/>
        <a:lstStyle/>
        <a:p>
          <a:endParaRPr lang="en-IN"/>
        </a:p>
      </dgm:t>
    </dgm:pt>
    <dgm:pt modelId="{BD24323F-6FAE-4973-9B9D-649BCA45D443}">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Sustainable scalable solutions</a:t>
          </a:r>
        </a:p>
      </dgm:t>
    </dgm:pt>
    <dgm:pt modelId="{C2B701BF-740E-4C60-866A-BFA91F2B2C0B}" type="parTrans" cxnId="{001EBC33-7CBE-4C3C-8426-0F34533C9C3E}">
      <dgm:prSet/>
      <dgm:spPr/>
      <dgm:t>
        <a:bodyPr/>
        <a:lstStyle/>
        <a:p>
          <a:endParaRPr lang="en-IN"/>
        </a:p>
      </dgm:t>
    </dgm:pt>
    <dgm:pt modelId="{11C95A22-24C4-41A9-B6A8-13BCA66B6230}" type="sibTrans" cxnId="{001EBC33-7CBE-4C3C-8426-0F34533C9C3E}">
      <dgm:prSet/>
      <dgm:spPr/>
      <dgm:t>
        <a:bodyPr/>
        <a:lstStyle/>
        <a:p>
          <a:endParaRPr lang="en-IN"/>
        </a:p>
      </dgm:t>
    </dgm:pt>
    <dgm:pt modelId="{4A665234-0928-4B40-93A9-077C91E74CF4}" type="pres">
      <dgm:prSet presAssocID="{8F244AB8-D755-4D61-AE07-D8353510646B}" presName="Name0" presStyleCnt="0">
        <dgm:presLayoutVars>
          <dgm:chMax val="7"/>
          <dgm:chPref val="7"/>
          <dgm:dir/>
        </dgm:presLayoutVars>
      </dgm:prSet>
      <dgm:spPr/>
    </dgm:pt>
    <dgm:pt modelId="{0EF577AB-11B8-4F37-90B0-A2E714C88845}" type="pres">
      <dgm:prSet presAssocID="{8F244AB8-D755-4D61-AE07-D8353510646B}" presName="Name1" presStyleCnt="0"/>
      <dgm:spPr/>
    </dgm:pt>
    <dgm:pt modelId="{7A109AC6-7C92-471B-8CF1-63C8B191F57D}" type="pres">
      <dgm:prSet presAssocID="{8F244AB8-D755-4D61-AE07-D8353510646B}" presName="cycle" presStyleCnt="0"/>
      <dgm:spPr/>
    </dgm:pt>
    <dgm:pt modelId="{E05DF735-F6AF-4B2D-A791-0CC0ABC1828B}" type="pres">
      <dgm:prSet presAssocID="{8F244AB8-D755-4D61-AE07-D8353510646B}" presName="srcNode" presStyleLbl="node1" presStyleIdx="0" presStyleCnt="6"/>
      <dgm:spPr/>
    </dgm:pt>
    <dgm:pt modelId="{DC111228-4824-48B1-A214-281EBFEE9128}" type="pres">
      <dgm:prSet presAssocID="{8F244AB8-D755-4D61-AE07-D8353510646B}" presName="conn" presStyleLbl="parChTrans1D2" presStyleIdx="0" presStyleCnt="1"/>
      <dgm:spPr/>
    </dgm:pt>
    <dgm:pt modelId="{F0A95C3A-E4B1-47E8-A322-9B7FFBE5596B}" type="pres">
      <dgm:prSet presAssocID="{8F244AB8-D755-4D61-AE07-D8353510646B}" presName="extraNode" presStyleLbl="node1" presStyleIdx="0" presStyleCnt="6"/>
      <dgm:spPr/>
    </dgm:pt>
    <dgm:pt modelId="{E8DBACC9-E588-4B80-92C9-049D8B4D644B}" type="pres">
      <dgm:prSet presAssocID="{8F244AB8-D755-4D61-AE07-D8353510646B}" presName="dstNode" presStyleLbl="node1" presStyleIdx="0" presStyleCnt="6"/>
      <dgm:spPr/>
    </dgm:pt>
    <dgm:pt modelId="{2B3C0B29-3E2A-4B8A-AEDA-DC8D1E0CF3FC}" type="pres">
      <dgm:prSet presAssocID="{8814F067-351A-4C8F-AB23-AA278724AC7E}" presName="text_1" presStyleLbl="node1" presStyleIdx="0" presStyleCnt="6" custScaleY="128320">
        <dgm:presLayoutVars>
          <dgm:bulletEnabled val="1"/>
        </dgm:presLayoutVars>
      </dgm:prSet>
      <dgm:spPr/>
    </dgm:pt>
    <dgm:pt modelId="{565FC5F1-3C98-436F-8BAC-E7BB1DFAF251}" type="pres">
      <dgm:prSet presAssocID="{8814F067-351A-4C8F-AB23-AA278724AC7E}" presName="accent_1" presStyleCnt="0"/>
      <dgm:spPr/>
    </dgm:pt>
    <dgm:pt modelId="{D8BC8233-E0F8-488B-B72A-970C594EB05E}" type="pres">
      <dgm:prSet presAssocID="{8814F067-351A-4C8F-AB23-AA278724AC7E}" presName="accentRepeatNode" presStyleLbl="solidFgAcc1" presStyleIdx="0" presStyleCnt="6" custLinFactNeighborX="1200" custLinFactNeighborY="-1200"/>
      <dgm:spPr>
        <a:solidFill>
          <a:schemeClr val="accent3">
            <a:lumMod val="75000"/>
          </a:schemeClr>
        </a:solidFill>
        <a:ln>
          <a:noFill/>
        </a:ln>
      </dgm:spPr>
    </dgm:pt>
    <dgm:pt modelId="{B0D94F7A-A6A7-4C3B-9BF7-1FD8DD0F0A28}" type="pres">
      <dgm:prSet presAssocID="{C6B3C82E-7150-4C7C-962F-7921FE830450}" presName="text_2" presStyleLbl="node1" presStyleIdx="1" presStyleCnt="6" custScaleY="128320">
        <dgm:presLayoutVars>
          <dgm:bulletEnabled val="1"/>
        </dgm:presLayoutVars>
      </dgm:prSet>
      <dgm:spPr/>
    </dgm:pt>
    <dgm:pt modelId="{21D1C66E-58E9-48E2-86B0-32821D8E1800}" type="pres">
      <dgm:prSet presAssocID="{C6B3C82E-7150-4C7C-962F-7921FE830450}" presName="accent_2" presStyleCnt="0"/>
      <dgm:spPr/>
    </dgm:pt>
    <dgm:pt modelId="{5042C03A-BE04-431B-A882-BBAB9C0F7C2E}" type="pres">
      <dgm:prSet presAssocID="{C6B3C82E-7150-4C7C-962F-7921FE830450}" presName="accentRepeatNode" presStyleLbl="solidFgAcc1" presStyleIdx="1" presStyleCnt="6"/>
      <dgm:spPr>
        <a:solidFill>
          <a:schemeClr val="accent3">
            <a:lumMod val="75000"/>
          </a:schemeClr>
        </a:solidFill>
        <a:ln>
          <a:noFill/>
        </a:ln>
      </dgm:spPr>
    </dgm:pt>
    <dgm:pt modelId="{4AE4B013-92B4-404D-A3D9-501429247DAC}" type="pres">
      <dgm:prSet presAssocID="{6D3FD9AF-692C-4437-A949-7FFA2CF900BF}" presName="text_3" presStyleLbl="node1" presStyleIdx="2" presStyleCnt="6" custScaleY="128320">
        <dgm:presLayoutVars>
          <dgm:bulletEnabled val="1"/>
        </dgm:presLayoutVars>
      </dgm:prSet>
      <dgm:spPr/>
    </dgm:pt>
    <dgm:pt modelId="{9665DC1C-CBD0-4BCA-9A54-81B61C985698}" type="pres">
      <dgm:prSet presAssocID="{6D3FD9AF-692C-4437-A949-7FFA2CF900BF}" presName="accent_3" presStyleCnt="0"/>
      <dgm:spPr/>
    </dgm:pt>
    <dgm:pt modelId="{7F2DCCA3-622E-46D3-BE17-792A953E9B17}" type="pres">
      <dgm:prSet presAssocID="{6D3FD9AF-692C-4437-A949-7FFA2CF900BF}" presName="accentRepeatNode" presStyleLbl="solidFgAcc1" presStyleIdx="2" presStyleCnt="6"/>
      <dgm:spPr>
        <a:solidFill>
          <a:schemeClr val="accent3">
            <a:lumMod val="75000"/>
          </a:schemeClr>
        </a:solidFill>
        <a:ln>
          <a:noFill/>
        </a:ln>
      </dgm:spPr>
    </dgm:pt>
    <dgm:pt modelId="{47E58386-5A0C-4400-895C-4B6946C2D4AF}" type="pres">
      <dgm:prSet presAssocID="{2CB2788F-1498-42A8-B3E2-EBE57F0A6107}" presName="text_4" presStyleLbl="node1" presStyleIdx="3" presStyleCnt="6" custScaleY="128320">
        <dgm:presLayoutVars>
          <dgm:bulletEnabled val="1"/>
        </dgm:presLayoutVars>
      </dgm:prSet>
      <dgm:spPr/>
    </dgm:pt>
    <dgm:pt modelId="{A82E4737-D98A-40AE-B9E8-FA6C4C89A658}" type="pres">
      <dgm:prSet presAssocID="{2CB2788F-1498-42A8-B3E2-EBE57F0A6107}" presName="accent_4" presStyleCnt="0"/>
      <dgm:spPr/>
    </dgm:pt>
    <dgm:pt modelId="{167D9444-534D-4E62-867F-19C66DEE5F6F}" type="pres">
      <dgm:prSet presAssocID="{2CB2788F-1498-42A8-B3E2-EBE57F0A6107}" presName="accentRepeatNode" presStyleLbl="solidFgAcc1" presStyleIdx="3" presStyleCnt="6"/>
      <dgm:spPr>
        <a:solidFill>
          <a:schemeClr val="accent3">
            <a:lumMod val="75000"/>
          </a:schemeClr>
        </a:solidFill>
        <a:ln>
          <a:noFill/>
        </a:ln>
      </dgm:spPr>
    </dgm:pt>
    <dgm:pt modelId="{C766E029-8C30-4FC0-9E1E-EB00EED6B734}" type="pres">
      <dgm:prSet presAssocID="{F8FC3F8D-409A-411E-B6A1-62FB583F2E48}" presName="text_5" presStyleLbl="node1" presStyleIdx="4" presStyleCnt="6" custScaleY="128320">
        <dgm:presLayoutVars>
          <dgm:bulletEnabled val="1"/>
        </dgm:presLayoutVars>
      </dgm:prSet>
      <dgm:spPr/>
    </dgm:pt>
    <dgm:pt modelId="{0EF1B18A-A7E1-434E-BBA2-35B2FF2EBCCB}" type="pres">
      <dgm:prSet presAssocID="{F8FC3F8D-409A-411E-B6A1-62FB583F2E48}" presName="accent_5" presStyleCnt="0"/>
      <dgm:spPr/>
    </dgm:pt>
    <dgm:pt modelId="{3BDD6023-8B8C-407B-907F-44CF150D633A}" type="pres">
      <dgm:prSet presAssocID="{F8FC3F8D-409A-411E-B6A1-62FB583F2E48}" presName="accentRepeatNode" presStyleLbl="solidFgAcc1" presStyleIdx="4" presStyleCnt="6"/>
      <dgm:spPr>
        <a:solidFill>
          <a:schemeClr val="accent3">
            <a:lumMod val="75000"/>
          </a:schemeClr>
        </a:solidFill>
        <a:ln>
          <a:noFill/>
        </a:ln>
      </dgm:spPr>
    </dgm:pt>
    <dgm:pt modelId="{442F8AB3-A4DF-43D8-8490-8A25F5161F6D}" type="pres">
      <dgm:prSet presAssocID="{BD24323F-6FAE-4973-9B9D-649BCA45D443}" presName="text_6" presStyleLbl="node1" presStyleIdx="5" presStyleCnt="6" custScaleY="128320">
        <dgm:presLayoutVars>
          <dgm:bulletEnabled val="1"/>
        </dgm:presLayoutVars>
      </dgm:prSet>
      <dgm:spPr/>
    </dgm:pt>
    <dgm:pt modelId="{3F20EDFD-54DD-4608-BC12-862B22503ED9}" type="pres">
      <dgm:prSet presAssocID="{BD24323F-6FAE-4973-9B9D-649BCA45D443}" presName="accent_6" presStyleCnt="0"/>
      <dgm:spPr/>
    </dgm:pt>
    <dgm:pt modelId="{AD184EC9-BE97-4269-A3C4-DC4A2ABA6645}" type="pres">
      <dgm:prSet presAssocID="{BD24323F-6FAE-4973-9B9D-649BCA45D443}" presName="accentRepeatNode" presStyleLbl="solidFgAcc1" presStyleIdx="5" presStyleCnt="6"/>
      <dgm:spPr>
        <a:solidFill>
          <a:schemeClr val="accent3">
            <a:lumMod val="75000"/>
          </a:schemeClr>
        </a:solidFill>
      </dgm:spPr>
    </dgm:pt>
  </dgm:ptLst>
  <dgm:cxnLst>
    <dgm:cxn modelId="{E7AE9102-010B-409C-B54D-A9A831FC43FB}" type="presOf" srcId="{2CB2788F-1498-42A8-B3E2-EBE57F0A6107}" destId="{47E58386-5A0C-4400-895C-4B6946C2D4AF}" srcOrd="0" destOrd="0" presId="urn:microsoft.com/office/officeart/2008/layout/VerticalCurvedList"/>
    <dgm:cxn modelId="{3BD6E210-E8DE-4A36-A3DE-E5ECA9541160}" type="presOf" srcId="{F8FC3F8D-409A-411E-B6A1-62FB583F2E48}" destId="{C766E029-8C30-4FC0-9E1E-EB00EED6B734}" srcOrd="0" destOrd="0" presId="urn:microsoft.com/office/officeart/2008/layout/VerticalCurvedList"/>
    <dgm:cxn modelId="{52CE9218-57C8-4B5C-912D-E2EF46A50500}" type="presOf" srcId="{6D3FD9AF-692C-4437-A949-7FFA2CF900BF}" destId="{4AE4B013-92B4-404D-A3D9-501429247DAC}" srcOrd="0" destOrd="0" presId="urn:microsoft.com/office/officeart/2008/layout/VerticalCurvedList"/>
    <dgm:cxn modelId="{5FC1E72A-D63C-4131-91E0-F012D8740606}" type="presOf" srcId="{BD24323F-6FAE-4973-9B9D-649BCA45D443}" destId="{442F8AB3-A4DF-43D8-8490-8A25F5161F6D}" srcOrd="0" destOrd="0" presId="urn:microsoft.com/office/officeart/2008/layout/VerticalCurvedList"/>
    <dgm:cxn modelId="{001EBC33-7CBE-4C3C-8426-0F34533C9C3E}" srcId="{8F244AB8-D755-4D61-AE07-D8353510646B}" destId="{BD24323F-6FAE-4973-9B9D-649BCA45D443}" srcOrd="5" destOrd="0" parTransId="{C2B701BF-740E-4C60-866A-BFA91F2B2C0B}" sibTransId="{11C95A22-24C4-41A9-B6A8-13BCA66B6230}"/>
    <dgm:cxn modelId="{02462A34-0EB7-492B-BF25-F3A8AAEFCA09}" type="presOf" srcId="{6136BDCE-BE5E-4B17-BF99-BD795C7323DD}" destId="{DC111228-4824-48B1-A214-281EBFEE9128}" srcOrd="0" destOrd="0" presId="urn:microsoft.com/office/officeart/2008/layout/VerticalCurvedList"/>
    <dgm:cxn modelId="{BCE45940-E5A9-4233-B235-DE7F9CE33918}" type="presOf" srcId="{8814F067-351A-4C8F-AB23-AA278724AC7E}" destId="{2B3C0B29-3E2A-4B8A-AEDA-DC8D1E0CF3FC}" srcOrd="0" destOrd="0" presId="urn:microsoft.com/office/officeart/2008/layout/VerticalCurvedList"/>
    <dgm:cxn modelId="{F2D3D140-AE3A-47EB-907D-2EE0BF912E43}" srcId="{8F244AB8-D755-4D61-AE07-D8353510646B}" destId="{6D3FD9AF-692C-4437-A949-7FFA2CF900BF}" srcOrd="2" destOrd="0" parTransId="{C6E33D89-0709-4D56-B7AA-7EE05551CE64}" sibTransId="{DDE0A2EF-550A-4577-A49C-53C16A01BF9D}"/>
    <dgm:cxn modelId="{AA50FD40-2A6F-4B97-A2DB-F843C5C512A6}" type="presOf" srcId="{8F244AB8-D755-4D61-AE07-D8353510646B}" destId="{4A665234-0928-4B40-93A9-077C91E74CF4}" srcOrd="0" destOrd="0" presId="urn:microsoft.com/office/officeart/2008/layout/VerticalCurvedList"/>
    <dgm:cxn modelId="{D8444F54-FBD1-4EE7-A555-00E9D7FB4720}" srcId="{8F244AB8-D755-4D61-AE07-D8353510646B}" destId="{F8FC3F8D-409A-411E-B6A1-62FB583F2E48}" srcOrd="4" destOrd="0" parTransId="{755FD27B-8C40-43E0-9669-4B0B83E6E2AE}" sibTransId="{718AC308-EAE6-40A0-B3CB-57B45FB3DE42}"/>
    <dgm:cxn modelId="{7B4BE987-109E-487D-8112-6CA21026FE9A}" srcId="{8F244AB8-D755-4D61-AE07-D8353510646B}" destId="{C6B3C82E-7150-4C7C-962F-7921FE830450}" srcOrd="1" destOrd="0" parTransId="{82F90978-5AA8-492F-A780-EFAC2899240A}" sibTransId="{41ACDFEB-EE31-4D13-AF4E-5B91549DD7B7}"/>
    <dgm:cxn modelId="{B5F57AC7-20C0-43B9-B67A-CCD51CE6A2D3}" srcId="{8F244AB8-D755-4D61-AE07-D8353510646B}" destId="{2CB2788F-1498-42A8-B3E2-EBE57F0A6107}" srcOrd="3" destOrd="0" parTransId="{FD609760-3E61-42E0-8216-E3718FC2DF5E}" sibTransId="{C6D2B26A-3D06-4430-9032-17E7F8F7BE6E}"/>
    <dgm:cxn modelId="{8CC6A8F2-C4FB-4728-9034-567CDF2C4B6A}" type="presOf" srcId="{C6B3C82E-7150-4C7C-962F-7921FE830450}" destId="{B0D94F7A-A6A7-4C3B-9BF7-1FD8DD0F0A28}" srcOrd="0" destOrd="0" presId="urn:microsoft.com/office/officeart/2008/layout/VerticalCurvedList"/>
    <dgm:cxn modelId="{72FEB9FF-15FF-44D7-B308-9FA3A169A738}" srcId="{8F244AB8-D755-4D61-AE07-D8353510646B}" destId="{8814F067-351A-4C8F-AB23-AA278724AC7E}" srcOrd="0" destOrd="0" parTransId="{6E5EEE04-72F9-40F3-9AB4-2EACE1B8F269}" sibTransId="{6136BDCE-BE5E-4B17-BF99-BD795C7323DD}"/>
    <dgm:cxn modelId="{5F780111-2967-4C5B-B2A0-E56352E955A9}" type="presParOf" srcId="{4A665234-0928-4B40-93A9-077C91E74CF4}" destId="{0EF577AB-11B8-4F37-90B0-A2E714C88845}" srcOrd="0" destOrd="0" presId="urn:microsoft.com/office/officeart/2008/layout/VerticalCurvedList"/>
    <dgm:cxn modelId="{88D85D72-B58F-48B3-9485-E87792B8F709}" type="presParOf" srcId="{0EF577AB-11B8-4F37-90B0-A2E714C88845}" destId="{7A109AC6-7C92-471B-8CF1-63C8B191F57D}" srcOrd="0" destOrd="0" presId="urn:microsoft.com/office/officeart/2008/layout/VerticalCurvedList"/>
    <dgm:cxn modelId="{E92A851C-2559-48E6-A76C-33CDE4F59613}" type="presParOf" srcId="{7A109AC6-7C92-471B-8CF1-63C8B191F57D}" destId="{E05DF735-F6AF-4B2D-A791-0CC0ABC1828B}" srcOrd="0" destOrd="0" presId="urn:microsoft.com/office/officeart/2008/layout/VerticalCurvedList"/>
    <dgm:cxn modelId="{B3D73FD9-C64F-4CBF-BD35-687C1A34B151}" type="presParOf" srcId="{7A109AC6-7C92-471B-8CF1-63C8B191F57D}" destId="{DC111228-4824-48B1-A214-281EBFEE9128}" srcOrd="1" destOrd="0" presId="urn:microsoft.com/office/officeart/2008/layout/VerticalCurvedList"/>
    <dgm:cxn modelId="{54F2B343-A547-4132-ACBD-6726ACABBB5D}" type="presParOf" srcId="{7A109AC6-7C92-471B-8CF1-63C8B191F57D}" destId="{F0A95C3A-E4B1-47E8-A322-9B7FFBE5596B}" srcOrd="2" destOrd="0" presId="urn:microsoft.com/office/officeart/2008/layout/VerticalCurvedList"/>
    <dgm:cxn modelId="{F9F0B3FA-41A6-4C97-B847-418B2EA1822D}" type="presParOf" srcId="{7A109AC6-7C92-471B-8CF1-63C8B191F57D}" destId="{E8DBACC9-E588-4B80-92C9-049D8B4D644B}" srcOrd="3" destOrd="0" presId="urn:microsoft.com/office/officeart/2008/layout/VerticalCurvedList"/>
    <dgm:cxn modelId="{2C6600A8-C89A-465B-BE3D-DCCA1CA614AF}" type="presParOf" srcId="{0EF577AB-11B8-4F37-90B0-A2E714C88845}" destId="{2B3C0B29-3E2A-4B8A-AEDA-DC8D1E0CF3FC}" srcOrd="1" destOrd="0" presId="urn:microsoft.com/office/officeart/2008/layout/VerticalCurvedList"/>
    <dgm:cxn modelId="{8C2B2FA3-29EE-4542-935B-5698B525BF7B}" type="presParOf" srcId="{0EF577AB-11B8-4F37-90B0-A2E714C88845}" destId="{565FC5F1-3C98-436F-8BAC-E7BB1DFAF251}" srcOrd="2" destOrd="0" presId="urn:microsoft.com/office/officeart/2008/layout/VerticalCurvedList"/>
    <dgm:cxn modelId="{166F6D54-8F8B-4F35-BDCE-ACB2B6C62AFB}" type="presParOf" srcId="{565FC5F1-3C98-436F-8BAC-E7BB1DFAF251}" destId="{D8BC8233-E0F8-488B-B72A-970C594EB05E}" srcOrd="0" destOrd="0" presId="urn:microsoft.com/office/officeart/2008/layout/VerticalCurvedList"/>
    <dgm:cxn modelId="{3C9DA105-9B77-40F2-91E5-3700A66E35DF}" type="presParOf" srcId="{0EF577AB-11B8-4F37-90B0-A2E714C88845}" destId="{B0D94F7A-A6A7-4C3B-9BF7-1FD8DD0F0A28}" srcOrd="3" destOrd="0" presId="urn:microsoft.com/office/officeart/2008/layout/VerticalCurvedList"/>
    <dgm:cxn modelId="{94A3BB51-A602-4CA0-B490-44F57226D1B2}" type="presParOf" srcId="{0EF577AB-11B8-4F37-90B0-A2E714C88845}" destId="{21D1C66E-58E9-48E2-86B0-32821D8E1800}" srcOrd="4" destOrd="0" presId="urn:microsoft.com/office/officeart/2008/layout/VerticalCurvedList"/>
    <dgm:cxn modelId="{C4761F44-59F4-4E85-BD85-9127754B23FF}" type="presParOf" srcId="{21D1C66E-58E9-48E2-86B0-32821D8E1800}" destId="{5042C03A-BE04-431B-A882-BBAB9C0F7C2E}" srcOrd="0" destOrd="0" presId="urn:microsoft.com/office/officeart/2008/layout/VerticalCurvedList"/>
    <dgm:cxn modelId="{39FBFF74-C842-4E42-8BE0-0FBFE847E757}" type="presParOf" srcId="{0EF577AB-11B8-4F37-90B0-A2E714C88845}" destId="{4AE4B013-92B4-404D-A3D9-501429247DAC}" srcOrd="5" destOrd="0" presId="urn:microsoft.com/office/officeart/2008/layout/VerticalCurvedList"/>
    <dgm:cxn modelId="{114D2841-A19A-4FBB-A23D-C8E4A6E0169D}" type="presParOf" srcId="{0EF577AB-11B8-4F37-90B0-A2E714C88845}" destId="{9665DC1C-CBD0-4BCA-9A54-81B61C985698}" srcOrd="6" destOrd="0" presId="urn:microsoft.com/office/officeart/2008/layout/VerticalCurvedList"/>
    <dgm:cxn modelId="{3C01D4BE-121B-4B64-A0AB-26F6E2C51506}" type="presParOf" srcId="{9665DC1C-CBD0-4BCA-9A54-81B61C985698}" destId="{7F2DCCA3-622E-46D3-BE17-792A953E9B17}" srcOrd="0" destOrd="0" presId="urn:microsoft.com/office/officeart/2008/layout/VerticalCurvedList"/>
    <dgm:cxn modelId="{07B430CC-E7F2-423A-AFA2-6C9B400ECEE6}" type="presParOf" srcId="{0EF577AB-11B8-4F37-90B0-A2E714C88845}" destId="{47E58386-5A0C-4400-895C-4B6946C2D4AF}" srcOrd="7" destOrd="0" presId="urn:microsoft.com/office/officeart/2008/layout/VerticalCurvedList"/>
    <dgm:cxn modelId="{5D9333E2-BDB0-4FF6-80FC-16D663E1FBA3}" type="presParOf" srcId="{0EF577AB-11B8-4F37-90B0-A2E714C88845}" destId="{A82E4737-D98A-40AE-B9E8-FA6C4C89A658}" srcOrd="8" destOrd="0" presId="urn:microsoft.com/office/officeart/2008/layout/VerticalCurvedList"/>
    <dgm:cxn modelId="{6724B1D8-7F98-42C2-A255-DEE7BA46AE0A}" type="presParOf" srcId="{A82E4737-D98A-40AE-B9E8-FA6C4C89A658}" destId="{167D9444-534D-4E62-867F-19C66DEE5F6F}" srcOrd="0" destOrd="0" presId="urn:microsoft.com/office/officeart/2008/layout/VerticalCurvedList"/>
    <dgm:cxn modelId="{D3C45171-EB7B-4402-9864-1ADE712E7631}" type="presParOf" srcId="{0EF577AB-11B8-4F37-90B0-A2E714C88845}" destId="{C766E029-8C30-4FC0-9E1E-EB00EED6B734}" srcOrd="9" destOrd="0" presId="urn:microsoft.com/office/officeart/2008/layout/VerticalCurvedList"/>
    <dgm:cxn modelId="{8834635E-90B8-4E98-9EEF-3DE4C6051F25}" type="presParOf" srcId="{0EF577AB-11B8-4F37-90B0-A2E714C88845}" destId="{0EF1B18A-A7E1-434E-BBA2-35B2FF2EBCCB}" srcOrd="10" destOrd="0" presId="urn:microsoft.com/office/officeart/2008/layout/VerticalCurvedList"/>
    <dgm:cxn modelId="{7A84DF6E-4319-47D0-A16E-B99BD0D0C9E5}" type="presParOf" srcId="{0EF1B18A-A7E1-434E-BBA2-35B2FF2EBCCB}" destId="{3BDD6023-8B8C-407B-907F-44CF150D633A}" srcOrd="0" destOrd="0" presId="urn:microsoft.com/office/officeart/2008/layout/VerticalCurvedList"/>
    <dgm:cxn modelId="{A53B2937-62E9-47D6-8267-C9F9A6D5B793}" type="presParOf" srcId="{0EF577AB-11B8-4F37-90B0-A2E714C88845}" destId="{442F8AB3-A4DF-43D8-8490-8A25F5161F6D}" srcOrd="11" destOrd="0" presId="urn:microsoft.com/office/officeart/2008/layout/VerticalCurvedList"/>
    <dgm:cxn modelId="{6BDB241B-C201-4E79-907D-7F162D84DFCF}" type="presParOf" srcId="{0EF577AB-11B8-4F37-90B0-A2E714C88845}" destId="{3F20EDFD-54DD-4608-BC12-862B22503ED9}" srcOrd="12" destOrd="0" presId="urn:microsoft.com/office/officeart/2008/layout/VerticalCurvedList"/>
    <dgm:cxn modelId="{56465C73-540C-4F4E-B2E4-9938CA560AB5}" type="presParOf" srcId="{3F20EDFD-54DD-4608-BC12-862B22503ED9}" destId="{AD184EC9-BE97-4269-A3C4-DC4A2ABA66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3E5E8-0FD6-4744-8037-A7D73FF281ED}">
      <dsp:nvSpPr>
        <dsp:cNvPr id="0" name=""/>
        <dsp:cNvSpPr/>
      </dsp:nvSpPr>
      <dsp:spPr>
        <a:xfrm>
          <a:off x="-19490" y="0"/>
          <a:ext cx="9631883" cy="1595269"/>
        </a:xfrm>
        <a:prstGeom prst="roundRect">
          <a:avLst>
            <a:gd name="adj" fmla="val 10000"/>
          </a:avLst>
        </a:prstGeom>
        <a:solidFill>
          <a:schemeClr val="dk2">
            <a:hueOff val="0"/>
            <a:satOff val="0"/>
            <a:lumOff val="0"/>
            <a:alpha val="27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bg1"/>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Revolutionizing water treatment  solutions sustainable, cost-effective, and technology-driven approach. </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27234" y="46724"/>
        <a:ext cx="7745417" cy="1501821"/>
      </dsp:txXfrm>
    </dsp:sp>
    <dsp:sp modelId="{D6AF2758-73E4-4848-88BD-2C49532041C8}">
      <dsp:nvSpPr>
        <dsp:cNvPr id="0" name=""/>
        <dsp:cNvSpPr/>
      </dsp:nvSpPr>
      <dsp:spPr>
        <a:xfrm>
          <a:off x="823885" y="1747543"/>
          <a:ext cx="9553923" cy="1938927"/>
        </a:xfrm>
        <a:prstGeom prst="roundRect">
          <a:avLst>
            <a:gd name="adj" fmla="val 10000"/>
          </a:avLst>
        </a:prstGeom>
        <a:solidFill>
          <a:schemeClr val="dk2">
            <a:hueOff val="0"/>
            <a:satOff val="0"/>
            <a:lumOff val="0"/>
            <a:alpha val="33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To deliver innovative, eco-friendly, and affordable water treatment solutions that ensure clean and safe water for all, enhancing health and sustainability globally.</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880674" y="1804332"/>
        <a:ext cx="7464546" cy="1825349"/>
      </dsp:txXfrm>
    </dsp:sp>
    <dsp:sp modelId="{55333A96-6398-4858-8183-5453077EDEED}">
      <dsp:nvSpPr>
        <dsp:cNvPr id="0" name=""/>
        <dsp:cNvSpPr/>
      </dsp:nvSpPr>
      <dsp:spPr>
        <a:xfrm>
          <a:off x="1650923" y="3946086"/>
          <a:ext cx="9553923" cy="1903305"/>
        </a:xfrm>
        <a:prstGeom prst="roundRect">
          <a:avLst>
            <a:gd name="adj" fmla="val 10000"/>
          </a:avLst>
        </a:prstGeom>
        <a:solidFill>
          <a:schemeClr val="dk2">
            <a:hueOff val="0"/>
            <a:satOff val="0"/>
            <a:lumOff val="0"/>
            <a:alpha val="36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To become global leader in advanced water    treatment technologies by integrating smart technology and sustainable practices, ensuring future where clean water is accessible to everyone.</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1706669" y="4001832"/>
        <a:ext cx="7466632" cy="1791813"/>
      </dsp:txXfrm>
    </dsp:sp>
    <dsp:sp modelId="{76F7980E-6C7A-4A73-B9D2-52207251BA5B}">
      <dsp:nvSpPr>
        <dsp:cNvPr id="0" name=""/>
        <dsp:cNvSpPr/>
      </dsp:nvSpPr>
      <dsp:spPr>
        <a:xfrm>
          <a:off x="8440607" y="1281474"/>
          <a:ext cx="1132805" cy="1132805"/>
        </a:xfrm>
        <a:prstGeom prst="downArrow">
          <a:avLst>
            <a:gd name="adj1" fmla="val 55000"/>
            <a:gd name="adj2" fmla="val 45000"/>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8695488" y="1281474"/>
        <a:ext cx="623043" cy="852436"/>
      </dsp:txXfrm>
    </dsp:sp>
    <dsp:sp modelId="{C11DF45E-802F-4BDB-B3A2-581F57894437}">
      <dsp:nvSpPr>
        <dsp:cNvPr id="0" name=""/>
        <dsp:cNvSpPr/>
      </dsp:nvSpPr>
      <dsp:spPr>
        <a:xfrm>
          <a:off x="9283601" y="3397969"/>
          <a:ext cx="1132805" cy="1132805"/>
        </a:xfrm>
        <a:prstGeom prst="downArrow">
          <a:avLst>
            <a:gd name="adj1" fmla="val 55000"/>
            <a:gd name="adj2" fmla="val 45000"/>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9538482" y="3397969"/>
        <a:ext cx="623043" cy="852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D4528-8BB2-42ED-9EB1-B0699C81296A}">
      <dsp:nvSpPr>
        <dsp:cNvPr id="0" name=""/>
        <dsp:cNvSpPr/>
      </dsp:nvSpPr>
      <dsp:spPr>
        <a:xfrm>
          <a:off x="1495398" y="-37881"/>
          <a:ext cx="6302890" cy="6302890"/>
        </a:xfrm>
        <a:prstGeom prst="circularArrow">
          <a:avLst>
            <a:gd name="adj1" fmla="val 5544"/>
            <a:gd name="adj2" fmla="val 330680"/>
            <a:gd name="adj3" fmla="val 14490908"/>
            <a:gd name="adj4" fmla="val 16964467"/>
            <a:gd name="adj5" fmla="val 5757"/>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5E240384-20A3-4A42-B5AE-AF6825292343}">
      <dsp:nvSpPr>
        <dsp:cNvPr id="0" name=""/>
        <dsp:cNvSpPr/>
      </dsp:nvSpPr>
      <dsp:spPr>
        <a:xfrm>
          <a:off x="3648417" y="3428"/>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Requirement gathering</a:t>
          </a:r>
        </a:p>
      </dsp:txBody>
      <dsp:txXfrm>
        <a:off x="3697156" y="52167"/>
        <a:ext cx="1899375" cy="900948"/>
      </dsp:txXfrm>
    </dsp:sp>
    <dsp:sp modelId="{3D39B661-75B7-4A18-8F31-9EDFE8E69723}">
      <dsp:nvSpPr>
        <dsp:cNvPr id="0" name=""/>
        <dsp:cNvSpPr/>
      </dsp:nvSpPr>
      <dsp:spPr>
        <a:xfrm>
          <a:off x="5629872" y="1015412"/>
          <a:ext cx="2236755"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Stakeholder Communication</a:t>
          </a:r>
        </a:p>
      </dsp:txBody>
      <dsp:txXfrm>
        <a:off x="5678611" y="1064151"/>
        <a:ext cx="2139277" cy="900948"/>
      </dsp:txXfrm>
    </dsp:sp>
    <dsp:sp modelId="{A805ECBE-455C-45A7-8CC1-3F97404B5CB7}">
      <dsp:nvSpPr>
        <dsp:cNvPr id="0" name=""/>
        <dsp:cNvSpPr/>
      </dsp:nvSpPr>
      <dsp:spPr>
        <a:xfrm>
          <a:off x="6161237" y="3289320"/>
          <a:ext cx="2212034"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Documentation</a:t>
          </a:r>
        </a:p>
      </dsp:txBody>
      <dsp:txXfrm>
        <a:off x="6209976" y="3338059"/>
        <a:ext cx="2114556" cy="900948"/>
      </dsp:txXfrm>
    </dsp:sp>
    <dsp:sp modelId="{31B084A5-5049-4B49-BDDD-840DAB84CD9D}">
      <dsp:nvSpPr>
        <dsp:cNvPr id="0" name=""/>
        <dsp:cNvSpPr/>
      </dsp:nvSpPr>
      <dsp:spPr>
        <a:xfrm>
          <a:off x="4962094" y="5044035"/>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Process Analysis</a:t>
          </a:r>
        </a:p>
      </dsp:txBody>
      <dsp:txXfrm>
        <a:off x="5010833" y="5092774"/>
        <a:ext cx="1899375" cy="900948"/>
      </dsp:txXfrm>
    </dsp:sp>
    <dsp:sp modelId="{E5FD743D-190B-4E0B-A2CF-134D5B73F95E}">
      <dsp:nvSpPr>
        <dsp:cNvPr id="0" name=""/>
        <dsp:cNvSpPr/>
      </dsp:nvSpPr>
      <dsp:spPr>
        <a:xfrm>
          <a:off x="2383891" y="5034195"/>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Risk Management</a:t>
          </a:r>
        </a:p>
      </dsp:txBody>
      <dsp:txXfrm>
        <a:off x="2432630" y="5082934"/>
        <a:ext cx="1899375" cy="900948"/>
      </dsp:txXfrm>
    </dsp:sp>
    <dsp:sp modelId="{4E162DDB-4861-4671-8FA9-8AD6D278DC8C}">
      <dsp:nvSpPr>
        <dsp:cNvPr id="0" name=""/>
        <dsp:cNvSpPr/>
      </dsp:nvSpPr>
      <dsp:spPr>
        <a:xfrm>
          <a:off x="1028006" y="3289320"/>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Performance Monitoring</a:t>
          </a:r>
        </a:p>
      </dsp:txBody>
      <dsp:txXfrm>
        <a:off x="1076745" y="3338059"/>
        <a:ext cx="1899375" cy="900948"/>
      </dsp:txXfrm>
    </dsp:sp>
    <dsp:sp modelId="{5C271CF0-9504-414D-B9AA-711D9908EB9D}">
      <dsp:nvSpPr>
        <dsp:cNvPr id="0" name=""/>
        <dsp:cNvSpPr/>
      </dsp:nvSpPr>
      <dsp:spPr>
        <a:xfrm>
          <a:off x="1547010" y="1015412"/>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Testing &amp; validation</a:t>
          </a:r>
        </a:p>
      </dsp:txBody>
      <dsp:txXfrm>
        <a:off x="1595749" y="1064151"/>
        <a:ext cx="1899375" cy="900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11228-4824-48B1-A214-281EBFEE9128}">
      <dsp:nvSpPr>
        <dsp:cNvPr id="0" name=""/>
        <dsp:cNvSpPr/>
      </dsp:nvSpPr>
      <dsp:spPr>
        <a:xfrm>
          <a:off x="-6126981" y="-937410"/>
          <a:ext cx="7293488" cy="7293488"/>
        </a:xfrm>
        <a:prstGeom prst="blockArc">
          <a:avLst>
            <a:gd name="adj1" fmla="val 18900000"/>
            <a:gd name="adj2" fmla="val 2700000"/>
            <a:gd name="adj3" fmla="val 296"/>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3C0B29-3E2A-4B8A-AEDA-DC8D1E0CF3FC}">
      <dsp:nvSpPr>
        <dsp:cNvPr id="0" name=""/>
        <dsp:cNvSpPr/>
      </dsp:nvSpPr>
      <dsp:spPr>
        <a:xfrm>
          <a:off x="434398" y="204567"/>
          <a:ext cx="7617019"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dirty="0">
              <a:latin typeface="Times New Roman" panose="02020603050405020304" pitchFamily="18" charset="0"/>
              <a:cs typeface="Times New Roman" panose="02020603050405020304" pitchFamily="18" charset="0"/>
            </a:rPr>
            <a:t>Develop an Efficient Wastewater Treatment Plant</a:t>
          </a:r>
          <a:endParaRPr lang="en-IN" sz="2900" b="0" kern="1200" dirty="0">
            <a:latin typeface="Times New Roman" panose="02020603050405020304" pitchFamily="18" charset="0"/>
            <a:cs typeface="Times New Roman" panose="02020603050405020304" pitchFamily="18" charset="0"/>
          </a:endParaRPr>
        </a:p>
      </dsp:txBody>
      <dsp:txXfrm>
        <a:off x="434398" y="204567"/>
        <a:ext cx="7617019" cy="732036"/>
      </dsp:txXfrm>
    </dsp:sp>
    <dsp:sp modelId="{D8BC8233-E0F8-488B-B72A-970C594EB05E}">
      <dsp:nvSpPr>
        <dsp:cNvPr id="0" name=""/>
        <dsp:cNvSpPr/>
      </dsp:nvSpPr>
      <dsp:spPr>
        <a:xfrm>
          <a:off x="86407" y="205480"/>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B0D94F7A-A6A7-4C3B-9BF7-1FD8DD0F0A28}">
      <dsp:nvSpPr>
        <dsp:cNvPr id="0" name=""/>
        <dsp:cNvSpPr/>
      </dsp:nvSpPr>
      <dsp:spPr>
        <a:xfrm>
          <a:off x="903654" y="1060174"/>
          <a:ext cx="714776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Regulatory</a:t>
          </a:r>
          <a:r>
            <a:rPr lang="en-IN" sz="2900" kern="1200" baseline="0" dirty="0">
              <a:latin typeface="Times New Roman" panose="02020603050405020304" pitchFamily="18" charset="0"/>
              <a:cs typeface="Times New Roman" panose="02020603050405020304" pitchFamily="18" charset="0"/>
            </a:rPr>
            <a:t> Compliance</a:t>
          </a:r>
          <a:endParaRPr lang="en-IN" sz="2900" kern="1200" dirty="0">
            <a:latin typeface="Times New Roman" panose="02020603050405020304" pitchFamily="18" charset="0"/>
            <a:cs typeface="Times New Roman" panose="02020603050405020304" pitchFamily="18" charset="0"/>
          </a:endParaRPr>
        </a:p>
      </dsp:txBody>
      <dsp:txXfrm>
        <a:off x="903654" y="1060174"/>
        <a:ext cx="7147763" cy="732036"/>
      </dsp:txXfrm>
    </dsp:sp>
    <dsp:sp modelId="{5042C03A-BE04-431B-A882-BBAB9C0F7C2E}">
      <dsp:nvSpPr>
        <dsp:cNvPr id="0" name=""/>
        <dsp:cNvSpPr/>
      </dsp:nvSpPr>
      <dsp:spPr>
        <a:xfrm>
          <a:off x="547106" y="1069644"/>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AE4B013-92B4-404D-A3D9-501429247DAC}">
      <dsp:nvSpPr>
        <dsp:cNvPr id="0" name=""/>
        <dsp:cNvSpPr/>
      </dsp:nvSpPr>
      <dsp:spPr>
        <a:xfrm>
          <a:off x="1118233" y="1915782"/>
          <a:ext cx="693318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Technology Integration</a:t>
          </a:r>
        </a:p>
      </dsp:txBody>
      <dsp:txXfrm>
        <a:off x="1118233" y="1915782"/>
        <a:ext cx="6933183" cy="732036"/>
      </dsp:txXfrm>
    </dsp:sp>
    <dsp:sp modelId="{7F2DCCA3-622E-46D3-BE17-792A953E9B17}">
      <dsp:nvSpPr>
        <dsp:cNvPr id="0" name=""/>
        <dsp:cNvSpPr/>
      </dsp:nvSpPr>
      <dsp:spPr>
        <a:xfrm>
          <a:off x="761685" y="1925252"/>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7E58386-5A0C-4400-895C-4B6946C2D4AF}">
      <dsp:nvSpPr>
        <dsp:cNvPr id="0" name=""/>
        <dsp:cNvSpPr/>
      </dsp:nvSpPr>
      <dsp:spPr>
        <a:xfrm>
          <a:off x="1118233" y="2770848"/>
          <a:ext cx="693318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Cost Effective Operation</a:t>
          </a:r>
        </a:p>
      </dsp:txBody>
      <dsp:txXfrm>
        <a:off x="1118233" y="2770848"/>
        <a:ext cx="6933183" cy="732036"/>
      </dsp:txXfrm>
    </dsp:sp>
    <dsp:sp modelId="{167D9444-534D-4E62-867F-19C66DEE5F6F}">
      <dsp:nvSpPr>
        <dsp:cNvPr id="0" name=""/>
        <dsp:cNvSpPr/>
      </dsp:nvSpPr>
      <dsp:spPr>
        <a:xfrm>
          <a:off x="761685" y="2780318"/>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C766E029-8C30-4FC0-9E1E-EB00EED6B734}">
      <dsp:nvSpPr>
        <dsp:cNvPr id="0" name=""/>
        <dsp:cNvSpPr/>
      </dsp:nvSpPr>
      <dsp:spPr>
        <a:xfrm>
          <a:off x="903654" y="3626455"/>
          <a:ext cx="714776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Timely Projected delivery</a:t>
          </a:r>
        </a:p>
      </dsp:txBody>
      <dsp:txXfrm>
        <a:off x="903654" y="3626455"/>
        <a:ext cx="7147763" cy="732036"/>
      </dsp:txXfrm>
    </dsp:sp>
    <dsp:sp modelId="{3BDD6023-8B8C-407B-907F-44CF150D633A}">
      <dsp:nvSpPr>
        <dsp:cNvPr id="0" name=""/>
        <dsp:cNvSpPr/>
      </dsp:nvSpPr>
      <dsp:spPr>
        <a:xfrm>
          <a:off x="547106" y="3635925"/>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42F8AB3-A4DF-43D8-8490-8A25F5161F6D}">
      <dsp:nvSpPr>
        <dsp:cNvPr id="0" name=""/>
        <dsp:cNvSpPr/>
      </dsp:nvSpPr>
      <dsp:spPr>
        <a:xfrm>
          <a:off x="434398" y="4482063"/>
          <a:ext cx="7617019"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Sustainable scalable solutions</a:t>
          </a:r>
        </a:p>
      </dsp:txBody>
      <dsp:txXfrm>
        <a:off x="434398" y="4482063"/>
        <a:ext cx="7617019" cy="732036"/>
      </dsp:txXfrm>
    </dsp:sp>
    <dsp:sp modelId="{AD184EC9-BE97-4269-A3C4-DC4A2ABA6645}">
      <dsp:nvSpPr>
        <dsp:cNvPr id="0" name=""/>
        <dsp:cNvSpPr/>
      </dsp:nvSpPr>
      <dsp:spPr>
        <a:xfrm>
          <a:off x="77849" y="4491533"/>
          <a:ext cx="713096" cy="713096"/>
        </a:xfrm>
        <a:prstGeom prst="ellipse">
          <a:avLst/>
        </a:prstGeom>
        <a:solidFill>
          <a:schemeClr val="accent3">
            <a:lumMod val="75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8788A-B309-49CC-824E-4FABDFF4D435}"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69AC-45C4-486F-994F-D5A5556E95E8}" type="slidenum">
              <a:rPr lang="en-IN" smtClean="0"/>
              <a:t>‹#›</a:t>
            </a:fld>
            <a:endParaRPr lang="en-IN"/>
          </a:p>
        </p:txBody>
      </p:sp>
    </p:spTree>
    <p:extLst>
      <p:ext uri="{BB962C8B-B14F-4D97-AF65-F5344CB8AC3E}">
        <p14:creationId xmlns:p14="http://schemas.microsoft.com/office/powerpoint/2010/main" val="781694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a:t>
            </a:fld>
            <a:endParaRPr lang="en-IN"/>
          </a:p>
        </p:txBody>
      </p:sp>
    </p:spTree>
    <p:extLst>
      <p:ext uri="{BB962C8B-B14F-4D97-AF65-F5344CB8AC3E}">
        <p14:creationId xmlns:p14="http://schemas.microsoft.com/office/powerpoint/2010/main" val="75211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9</a:t>
            </a:fld>
            <a:endParaRPr lang="en-IN"/>
          </a:p>
        </p:txBody>
      </p:sp>
    </p:spTree>
    <p:extLst>
      <p:ext uri="{BB962C8B-B14F-4D97-AF65-F5344CB8AC3E}">
        <p14:creationId xmlns:p14="http://schemas.microsoft.com/office/powerpoint/2010/main" val="394134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11</a:t>
            </a:fld>
            <a:endParaRPr lang="en-IN"/>
          </a:p>
        </p:txBody>
      </p:sp>
    </p:spTree>
    <p:extLst>
      <p:ext uri="{BB962C8B-B14F-4D97-AF65-F5344CB8AC3E}">
        <p14:creationId xmlns:p14="http://schemas.microsoft.com/office/powerpoint/2010/main" val="95297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12</a:t>
            </a:fld>
            <a:endParaRPr lang="en-IN"/>
          </a:p>
        </p:txBody>
      </p:sp>
    </p:spTree>
    <p:extLst>
      <p:ext uri="{BB962C8B-B14F-4D97-AF65-F5344CB8AC3E}">
        <p14:creationId xmlns:p14="http://schemas.microsoft.com/office/powerpoint/2010/main" val="1082645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13</a:t>
            </a:fld>
            <a:endParaRPr lang="en-IN"/>
          </a:p>
        </p:txBody>
      </p:sp>
    </p:spTree>
    <p:extLst>
      <p:ext uri="{BB962C8B-B14F-4D97-AF65-F5344CB8AC3E}">
        <p14:creationId xmlns:p14="http://schemas.microsoft.com/office/powerpoint/2010/main" val="273262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40554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4980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6692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02521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272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3101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87084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261580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74057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07-03-2025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100423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323819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9F4B62-FA83-437D-9942-7D27600879DF}" type="datetimeFigureOut">
              <a:rPr lang="en-IN" smtClean="0"/>
              <a:t>07-03-2025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58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9F4B62-FA83-437D-9942-7D27600879DF}" type="datetimeFigureOut">
              <a:rPr lang="en-IN" smtClean="0"/>
              <a:t>07-03-2025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75023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F4B62-FA83-437D-9942-7D27600879DF}" type="datetimeFigureOut">
              <a:rPr lang="en-IN" smtClean="0"/>
              <a:t>07-03-2025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261700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62835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07-03-2025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3465435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49F4B62-FA83-437D-9942-7D27600879DF}" type="datetimeFigureOut">
              <a:rPr lang="en-IN" smtClean="0"/>
              <a:t>07-03-2025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A2A2463-A656-4293-8D11-FB184FBDA164}" type="slidenum">
              <a:rPr lang="en-IN" smtClean="0"/>
              <a:t>‹#›</a:t>
            </a:fld>
            <a:endParaRPr lang="en-IN"/>
          </a:p>
        </p:txBody>
      </p:sp>
    </p:spTree>
    <p:extLst>
      <p:ext uri="{BB962C8B-B14F-4D97-AF65-F5344CB8AC3E}">
        <p14:creationId xmlns:p14="http://schemas.microsoft.com/office/powerpoint/2010/main" val="145684215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openclipart.org/detail/62665"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24.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icon-library.com/icon/summary-icon-15.html"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svgsilh.com/image/1318335.html" TargetMode="External"/><Relationship Id="rId5" Type="http://schemas.openxmlformats.org/officeDocument/2006/relationships/diagramQuickStyle" Target="../diagrams/quickStyle1.xml"/><Relationship Id="rId10" Type="http://schemas.openxmlformats.org/officeDocument/2006/relationships/image" Target="../media/image4.svg"/><Relationship Id="rId4" Type="http://schemas.openxmlformats.org/officeDocument/2006/relationships/diagramLayout" Target="../diagrams/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dreamstime.com/illustration/stack-paper-graphic-silhouette.html" TargetMode="Externa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3D9DA2A-4256-CD76-968B-0B38B7FD1BBB}"/>
              </a:ext>
            </a:extLst>
          </p:cNvPr>
          <p:cNvSpPr/>
          <p:nvPr/>
        </p:nvSpPr>
        <p:spPr>
          <a:xfrm>
            <a:off x="1895605" y="4221287"/>
            <a:ext cx="1016015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lumMod val="50000"/>
                  </a:schemeClr>
                </a:solidFill>
                <a:effectLst/>
                <a:latin typeface="Georgia" panose="02040502050405020303" pitchFamily="18" charset="0"/>
              </a:rPr>
              <a:t>SAFEWATER </a:t>
            </a:r>
            <a:r>
              <a:rPr lang="en-US" sz="5400" b="1" dirty="0">
                <a:ln/>
                <a:solidFill>
                  <a:schemeClr val="accent3">
                    <a:lumMod val="50000"/>
                  </a:schemeClr>
                </a:solidFill>
                <a:latin typeface="Georgia" panose="02040502050405020303" pitchFamily="18" charset="0"/>
              </a:rPr>
              <a:t>I</a:t>
            </a:r>
            <a:r>
              <a:rPr lang="en-US" sz="5400" b="1" cap="none" spc="0" dirty="0">
                <a:ln/>
                <a:solidFill>
                  <a:schemeClr val="accent3">
                    <a:lumMod val="50000"/>
                  </a:schemeClr>
                </a:solidFill>
                <a:effectLst/>
                <a:latin typeface="Georgia" panose="02040502050405020303" pitchFamily="18" charset="0"/>
              </a:rPr>
              <a:t>NNOVATION</a:t>
            </a:r>
          </a:p>
        </p:txBody>
      </p:sp>
      <p:sp>
        <p:nvSpPr>
          <p:cNvPr id="4" name="Rectangle 3">
            <a:extLst>
              <a:ext uri="{FF2B5EF4-FFF2-40B4-BE49-F238E27FC236}">
                <a16:creationId xmlns:a16="http://schemas.microsoft.com/office/drawing/2014/main" id="{312DFF0C-B588-418A-8BFC-23F81CC861DF}"/>
              </a:ext>
            </a:extLst>
          </p:cNvPr>
          <p:cNvSpPr/>
          <p:nvPr/>
        </p:nvSpPr>
        <p:spPr>
          <a:xfrm>
            <a:off x="7883753" y="5934670"/>
            <a:ext cx="375936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parajita" panose="02020603050405020304" pitchFamily="18" charset="0"/>
                <a:cs typeface="Aparajita" panose="02020603050405020304" pitchFamily="18" charset="0"/>
              </a:rPr>
              <a:t>NIKITA SIRSE</a:t>
            </a:r>
            <a:endParaRPr lang="en-US" sz="5400" b="0" cap="none" spc="0" dirty="0">
              <a:ln w="0"/>
              <a:solidFill>
                <a:schemeClr val="tx1"/>
              </a:solidFill>
              <a:effectLst>
                <a:outerShdw blurRad="38100" dist="19050" dir="2700000" algn="tl" rotWithShape="0">
                  <a:schemeClr val="dk1">
                    <a:alpha val="40000"/>
                  </a:schemeClr>
                </a:outerShdw>
              </a:effectLst>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06910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09A932-1799-B1EF-7F4F-D243E849EB5B}"/>
              </a:ext>
            </a:extLst>
          </p:cNvPr>
          <p:cNvGraphicFramePr>
            <a:graphicFrameLocks noGrp="1"/>
          </p:cNvGraphicFramePr>
          <p:nvPr>
            <p:extLst>
              <p:ext uri="{D42A27DB-BD31-4B8C-83A1-F6EECF244321}">
                <p14:modId xmlns:p14="http://schemas.microsoft.com/office/powerpoint/2010/main" val="1248402973"/>
              </p:ext>
            </p:extLst>
          </p:nvPr>
        </p:nvGraphicFramePr>
        <p:xfrm>
          <a:off x="0" y="0"/>
          <a:ext cx="12192000" cy="5943375"/>
        </p:xfrm>
        <a:graphic>
          <a:graphicData uri="http://schemas.openxmlformats.org/drawingml/2006/table">
            <a:tbl>
              <a:tblPr firstRow="1" bandRow="1">
                <a:tableStyleId>{F5AB1C69-6EDB-4FF4-983F-18BD219EF322}</a:tableStyleId>
              </a:tblPr>
              <a:tblGrid>
                <a:gridCol w="1458627">
                  <a:extLst>
                    <a:ext uri="{9D8B030D-6E8A-4147-A177-3AD203B41FA5}">
                      <a16:colId xmlns:a16="http://schemas.microsoft.com/office/drawing/2014/main" val="2482132571"/>
                    </a:ext>
                  </a:extLst>
                </a:gridCol>
                <a:gridCol w="1533339">
                  <a:extLst>
                    <a:ext uri="{9D8B030D-6E8A-4147-A177-3AD203B41FA5}">
                      <a16:colId xmlns:a16="http://schemas.microsoft.com/office/drawing/2014/main" val="375639073"/>
                    </a:ext>
                  </a:extLst>
                </a:gridCol>
                <a:gridCol w="1533339">
                  <a:extLst>
                    <a:ext uri="{9D8B030D-6E8A-4147-A177-3AD203B41FA5}">
                      <a16:colId xmlns:a16="http://schemas.microsoft.com/office/drawing/2014/main" val="3547733415"/>
                    </a:ext>
                  </a:extLst>
                </a:gridCol>
                <a:gridCol w="1533339">
                  <a:extLst>
                    <a:ext uri="{9D8B030D-6E8A-4147-A177-3AD203B41FA5}">
                      <a16:colId xmlns:a16="http://schemas.microsoft.com/office/drawing/2014/main" val="1172241791"/>
                    </a:ext>
                  </a:extLst>
                </a:gridCol>
                <a:gridCol w="1533339">
                  <a:extLst>
                    <a:ext uri="{9D8B030D-6E8A-4147-A177-3AD203B41FA5}">
                      <a16:colId xmlns:a16="http://schemas.microsoft.com/office/drawing/2014/main" val="3888056336"/>
                    </a:ext>
                  </a:extLst>
                </a:gridCol>
                <a:gridCol w="1533339">
                  <a:extLst>
                    <a:ext uri="{9D8B030D-6E8A-4147-A177-3AD203B41FA5}">
                      <a16:colId xmlns:a16="http://schemas.microsoft.com/office/drawing/2014/main" val="144709304"/>
                    </a:ext>
                  </a:extLst>
                </a:gridCol>
                <a:gridCol w="1533339">
                  <a:extLst>
                    <a:ext uri="{9D8B030D-6E8A-4147-A177-3AD203B41FA5}">
                      <a16:colId xmlns:a16="http://schemas.microsoft.com/office/drawing/2014/main" val="4165696575"/>
                    </a:ext>
                  </a:extLst>
                </a:gridCol>
                <a:gridCol w="1533339">
                  <a:extLst>
                    <a:ext uri="{9D8B030D-6E8A-4147-A177-3AD203B41FA5}">
                      <a16:colId xmlns:a16="http://schemas.microsoft.com/office/drawing/2014/main" val="1440717939"/>
                    </a:ext>
                  </a:extLst>
                </a:gridCol>
              </a:tblGrid>
              <a:tr h="400779">
                <a:tc>
                  <a:txBody>
                    <a:bodyPr/>
                    <a:lstStyle/>
                    <a:p>
                      <a:r>
                        <a:rPr lang="en-US" dirty="0"/>
                        <a:t>Month 1</a:t>
                      </a:r>
                      <a:endParaRPr lang="en-IN" dirty="0"/>
                    </a:p>
                  </a:txBody>
                  <a:tcPr>
                    <a:solidFill>
                      <a:srgbClr val="00B050"/>
                    </a:solidFill>
                  </a:tcPr>
                </a:tc>
                <a:tc>
                  <a:txBody>
                    <a:bodyPr/>
                    <a:lstStyle/>
                    <a:p>
                      <a:r>
                        <a:rPr lang="en-US" dirty="0"/>
                        <a:t>Month 2 </a:t>
                      </a:r>
                      <a:endParaRPr lang="en-IN" dirty="0"/>
                    </a:p>
                  </a:txBody>
                  <a:tcPr>
                    <a:solidFill>
                      <a:srgbClr val="FFC000"/>
                    </a:solidFill>
                  </a:tcPr>
                </a:tc>
                <a:tc>
                  <a:txBody>
                    <a:bodyPr/>
                    <a:lstStyle/>
                    <a:p>
                      <a:r>
                        <a:rPr lang="en-US" dirty="0"/>
                        <a:t>Month 3</a:t>
                      </a:r>
                      <a:endParaRPr lang="en-IN" dirty="0"/>
                    </a:p>
                  </a:txBody>
                  <a:tcPr>
                    <a:solidFill>
                      <a:srgbClr val="EE0000"/>
                    </a:solidFill>
                  </a:tcPr>
                </a:tc>
                <a:tc>
                  <a:txBody>
                    <a:bodyPr/>
                    <a:lstStyle/>
                    <a:p>
                      <a:r>
                        <a:rPr lang="en-US" dirty="0"/>
                        <a:t>Month 4</a:t>
                      </a:r>
                      <a:endParaRPr lang="en-IN" dirty="0"/>
                    </a:p>
                  </a:txBody>
                  <a:tcPr/>
                </a:tc>
                <a:tc>
                  <a:txBody>
                    <a:bodyPr/>
                    <a:lstStyle/>
                    <a:p>
                      <a:r>
                        <a:rPr lang="en-US" dirty="0"/>
                        <a:t>Month 5</a:t>
                      </a:r>
                      <a:endParaRPr lang="en-IN" dirty="0"/>
                    </a:p>
                  </a:txBody>
                  <a:tcPr>
                    <a:solidFill>
                      <a:schemeClr val="accent6">
                        <a:lumMod val="75000"/>
                      </a:schemeClr>
                    </a:solidFill>
                  </a:tcPr>
                </a:tc>
                <a:tc>
                  <a:txBody>
                    <a:bodyPr/>
                    <a:lstStyle/>
                    <a:p>
                      <a:r>
                        <a:rPr lang="en-US" dirty="0"/>
                        <a:t>Month 6</a:t>
                      </a:r>
                      <a:endParaRPr lang="en-IN" dirty="0"/>
                    </a:p>
                  </a:txBody>
                  <a:tcPr>
                    <a:solidFill>
                      <a:srgbClr val="2CB3BA"/>
                    </a:solidFill>
                  </a:tcPr>
                </a:tc>
                <a:tc>
                  <a:txBody>
                    <a:bodyPr/>
                    <a:lstStyle/>
                    <a:p>
                      <a:r>
                        <a:rPr lang="en-US" dirty="0"/>
                        <a:t>Month 7</a:t>
                      </a:r>
                      <a:endParaRPr lang="en-IN" dirty="0"/>
                    </a:p>
                  </a:txBody>
                  <a:tcPr>
                    <a:solidFill>
                      <a:srgbClr val="805738"/>
                    </a:solidFill>
                  </a:tcPr>
                </a:tc>
                <a:tc>
                  <a:txBody>
                    <a:bodyPr/>
                    <a:lstStyle/>
                    <a:p>
                      <a:r>
                        <a:rPr lang="en-US" dirty="0"/>
                        <a:t>Month 8</a:t>
                      </a:r>
                      <a:endParaRPr lang="en-IN" dirty="0"/>
                    </a:p>
                  </a:txBody>
                  <a:tcPr>
                    <a:solidFill>
                      <a:srgbClr val="9F1D4F"/>
                    </a:solidFill>
                  </a:tcPr>
                </a:tc>
                <a:extLst>
                  <a:ext uri="{0D108BD9-81ED-4DB2-BD59-A6C34878D82A}">
                    <a16:rowId xmlns:a16="http://schemas.microsoft.com/office/drawing/2014/main" val="2760657425"/>
                  </a:ext>
                </a:extLst>
              </a:tr>
              <a:tr h="322759">
                <a:tc gridSpan="8">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Documentation &amp; Regulatory Compliance</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671423184"/>
                  </a:ext>
                </a:extLst>
              </a:tr>
              <a:tr h="702304">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16529036"/>
                  </a:ext>
                </a:extLst>
              </a:tr>
              <a:tr h="322759">
                <a:tc gridSpan="8">
                  <a:txBody>
                    <a:bodyPr/>
                    <a:lstStyle/>
                    <a:p>
                      <a:r>
                        <a:rPr lang="en-US" sz="2000" dirty="0">
                          <a:latin typeface="Times New Roman" panose="02020603050405020304" pitchFamily="18" charset="0"/>
                          <a:cs typeface="Times New Roman" panose="02020603050405020304" pitchFamily="18" charset="0"/>
                        </a:rPr>
                        <a:t>Infrastructure setup </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602887539"/>
                  </a:ext>
                </a:extLst>
              </a:tr>
              <a:tr h="66712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716281683"/>
                  </a:ext>
                </a:extLst>
              </a:tr>
              <a:tr h="322759">
                <a:tc gridSpan="8">
                  <a:txBody>
                    <a:bodyPr/>
                    <a:lstStyle/>
                    <a:p>
                      <a:r>
                        <a:rPr lang="en-US" sz="2000" dirty="0">
                          <a:latin typeface="Times New Roman" panose="02020603050405020304" pitchFamily="18" charset="0"/>
                          <a:cs typeface="Times New Roman" panose="02020603050405020304" pitchFamily="18" charset="0"/>
                        </a:rPr>
                        <a:t>Technology Integration </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293110188"/>
                  </a:ext>
                </a:extLst>
              </a:tr>
              <a:tr h="73065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387131769"/>
                  </a:ext>
                </a:extLst>
              </a:tr>
              <a:tr h="381212">
                <a:tc gridSpan="8">
                  <a:txBody>
                    <a:bodyPr/>
                    <a:lstStyle/>
                    <a:p>
                      <a:r>
                        <a:rPr lang="en-US" sz="2000" dirty="0">
                          <a:latin typeface="Times New Roman" panose="02020603050405020304" pitchFamily="18" charset="0"/>
                          <a:cs typeface="Times New Roman" panose="02020603050405020304" pitchFamily="18" charset="0"/>
                        </a:rPr>
                        <a:t>Process Optimization</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945492359"/>
                  </a:ext>
                </a:extLst>
              </a:tr>
              <a:tr h="730657">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838369032"/>
                  </a:ext>
                </a:extLst>
              </a:tr>
              <a:tr h="381212">
                <a:tc gridSpan="8">
                  <a:txBody>
                    <a:bodyPr/>
                    <a:lstStyle/>
                    <a:p>
                      <a:r>
                        <a:rPr lang="en-US" sz="2000" dirty="0">
                          <a:latin typeface="Times New Roman" panose="02020603050405020304" pitchFamily="18" charset="0"/>
                          <a:cs typeface="Times New Roman" panose="02020603050405020304" pitchFamily="18" charset="0"/>
                        </a:rPr>
                        <a:t>User training and Handover</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17035591"/>
                  </a:ext>
                </a:extLst>
              </a:tr>
              <a:tr h="730657">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57421010"/>
                  </a:ext>
                </a:extLst>
              </a:tr>
            </a:tbl>
          </a:graphicData>
        </a:graphic>
      </p:graphicFrame>
      <p:sp>
        <p:nvSpPr>
          <p:cNvPr id="5" name="Arrow: Pentagon 4">
            <a:extLst>
              <a:ext uri="{FF2B5EF4-FFF2-40B4-BE49-F238E27FC236}">
                <a16:creationId xmlns:a16="http://schemas.microsoft.com/office/drawing/2014/main" id="{BC2973C9-1C4D-AE88-6178-1B4527EFE84C}"/>
              </a:ext>
            </a:extLst>
          </p:cNvPr>
          <p:cNvSpPr/>
          <p:nvPr/>
        </p:nvSpPr>
        <p:spPr>
          <a:xfrm>
            <a:off x="324464" y="83947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Project start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46068256-D09C-0E8C-64A7-C932D8D4F29A}"/>
              </a:ext>
            </a:extLst>
          </p:cNvPr>
          <p:cNvSpPr/>
          <p:nvPr/>
        </p:nvSpPr>
        <p:spPr>
          <a:xfrm>
            <a:off x="2871019" y="1930858"/>
            <a:ext cx="2753032" cy="281401"/>
          </a:xfrm>
          <a:prstGeom prst="homePlate">
            <a:avLst/>
          </a:prstGeom>
          <a:gradFill>
            <a:gsLst>
              <a:gs pos="5000">
                <a:srgbClr val="FFC000"/>
              </a:gs>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06B483C3-CE14-F905-78FE-5CE101A07575}"/>
              </a:ext>
            </a:extLst>
          </p:cNvPr>
          <p:cNvSpPr/>
          <p:nvPr/>
        </p:nvSpPr>
        <p:spPr>
          <a:xfrm>
            <a:off x="176979" y="2071558"/>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Surveying &amp; access</a:t>
            </a:r>
            <a:endParaRPr lang="en-IN" sz="1700" dirty="0">
              <a:solidFill>
                <a:schemeClr val="tx1"/>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A14B935D-B8EA-4F93-9FAB-9C091B21D61E}"/>
              </a:ext>
            </a:extLst>
          </p:cNvPr>
          <p:cNvSpPr/>
          <p:nvPr/>
        </p:nvSpPr>
        <p:spPr>
          <a:xfrm>
            <a:off x="2765322" y="1114779"/>
            <a:ext cx="3003755" cy="281401"/>
          </a:xfrm>
          <a:prstGeom prst="homePlate">
            <a:avLst/>
          </a:prstGeom>
          <a:gradFill>
            <a:gsLst>
              <a:gs pos="5000">
                <a:srgbClr val="FFC000"/>
              </a:gs>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 progress with update</a:t>
            </a:r>
            <a:endParaRPr lang="en-IN" dirty="0">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672F1396-5EE9-918A-9060-321E883C54B9}"/>
              </a:ext>
            </a:extLst>
          </p:cNvPr>
          <p:cNvSpPr/>
          <p:nvPr/>
        </p:nvSpPr>
        <p:spPr>
          <a:xfrm>
            <a:off x="6027173" y="3038854"/>
            <a:ext cx="3805085" cy="505332"/>
          </a:xfrm>
          <a:prstGeom prst="homePlate">
            <a:avLst/>
          </a:prstGeom>
          <a:gradFill>
            <a:gsLst>
              <a:gs pos="98000">
                <a:srgbClr val="805738"/>
              </a:gs>
              <a:gs pos="28000">
                <a:schemeClr val="accent6">
                  <a:lumMod val="75000"/>
                </a:schemeClr>
              </a:gs>
              <a:gs pos="0">
                <a:srgbClr val="002060"/>
              </a:gs>
              <a:gs pos="6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Monitor, refining &amp; complete</a:t>
            </a:r>
            <a:endParaRPr lang="en-IN" dirty="0">
              <a:latin typeface="Times New Roman" panose="02020603050405020304" pitchFamily="18" charset="0"/>
              <a:cs typeface="Times New Roman" panose="02020603050405020304" pitchFamily="18" charset="0"/>
            </a:endParaRPr>
          </a:p>
        </p:txBody>
      </p:sp>
      <p:sp>
        <p:nvSpPr>
          <p:cNvPr id="12" name="Arrow: Pentagon 11">
            <a:extLst>
              <a:ext uri="{FF2B5EF4-FFF2-40B4-BE49-F238E27FC236}">
                <a16:creationId xmlns:a16="http://schemas.microsoft.com/office/drawing/2014/main" id="{EB5E04FA-0724-5704-1751-44A404766129}"/>
              </a:ext>
            </a:extLst>
          </p:cNvPr>
          <p:cNvSpPr/>
          <p:nvPr/>
        </p:nvSpPr>
        <p:spPr>
          <a:xfrm>
            <a:off x="176978" y="318997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Design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4917D1A7-9615-6EF2-EAAA-D197C352E9B8}"/>
              </a:ext>
            </a:extLst>
          </p:cNvPr>
          <p:cNvSpPr/>
          <p:nvPr/>
        </p:nvSpPr>
        <p:spPr>
          <a:xfrm>
            <a:off x="3067663" y="3054194"/>
            <a:ext cx="2753032" cy="369890"/>
          </a:xfrm>
          <a:prstGeom prst="homePlate">
            <a:avLst/>
          </a:prstGeom>
          <a:gradFill>
            <a:gsLst>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Developing Prototype</a:t>
            </a:r>
            <a:endParaRPr lang="en-IN" dirty="0">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504FBF14-DEF9-217E-6146-3D8F585993C4}"/>
              </a:ext>
            </a:extLst>
          </p:cNvPr>
          <p:cNvSpPr/>
          <p:nvPr/>
        </p:nvSpPr>
        <p:spPr>
          <a:xfrm>
            <a:off x="98323" y="5261534"/>
            <a:ext cx="2526890"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Require training needs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CA512624-01E7-CE9A-5093-7F2F3CE067D9}"/>
              </a:ext>
            </a:extLst>
          </p:cNvPr>
          <p:cNvSpPr/>
          <p:nvPr/>
        </p:nvSpPr>
        <p:spPr>
          <a:xfrm>
            <a:off x="324464" y="414311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Checking steps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6" name="Arrow: Pentagon 15">
            <a:extLst>
              <a:ext uri="{FF2B5EF4-FFF2-40B4-BE49-F238E27FC236}">
                <a16:creationId xmlns:a16="http://schemas.microsoft.com/office/drawing/2014/main" id="{7F49A170-7632-94E0-9E3D-9EB642E5B2E7}"/>
              </a:ext>
            </a:extLst>
          </p:cNvPr>
          <p:cNvSpPr/>
          <p:nvPr/>
        </p:nvSpPr>
        <p:spPr>
          <a:xfrm>
            <a:off x="6096000" y="890848"/>
            <a:ext cx="2566219" cy="419053"/>
          </a:xfrm>
          <a:prstGeom prst="homePlate">
            <a:avLst/>
          </a:prstGeom>
          <a:gradFill>
            <a:gsLst>
              <a:gs pos="5000">
                <a:srgbClr val="002060"/>
              </a:gs>
              <a:gs pos="11000">
                <a:schemeClr val="accent6">
                  <a:lumMod val="75000"/>
                </a:schemeClr>
              </a:gs>
              <a:gs pos="59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Updating </a:t>
            </a:r>
            <a:endParaRPr lang="en-IN" dirty="0">
              <a:latin typeface="Times New Roman" panose="02020603050405020304" pitchFamily="18" charset="0"/>
              <a:cs typeface="Times New Roman" panose="02020603050405020304" pitchFamily="18" charset="0"/>
            </a:endParaRPr>
          </a:p>
        </p:txBody>
      </p:sp>
      <p:pic>
        <p:nvPicPr>
          <p:cNvPr id="18" name="Graphic 17" descr="Checkmark with solid fill">
            <a:extLst>
              <a:ext uri="{FF2B5EF4-FFF2-40B4-BE49-F238E27FC236}">
                <a16:creationId xmlns:a16="http://schemas.microsoft.com/office/drawing/2014/main" id="{ECB59A70-C552-C158-F233-D7F6AB6AD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6085" y="791862"/>
            <a:ext cx="376628" cy="376628"/>
          </a:xfrm>
          <a:prstGeom prst="rect">
            <a:avLst/>
          </a:prstGeom>
        </p:spPr>
      </p:pic>
      <p:sp>
        <p:nvSpPr>
          <p:cNvPr id="19" name="Arrow: Pentagon 18">
            <a:extLst>
              <a:ext uri="{FF2B5EF4-FFF2-40B4-BE49-F238E27FC236}">
                <a16:creationId xmlns:a16="http://schemas.microsoft.com/office/drawing/2014/main" id="{A76DF14B-F332-5A8B-06DA-2A5B2F49734A}"/>
              </a:ext>
            </a:extLst>
          </p:cNvPr>
          <p:cNvSpPr/>
          <p:nvPr/>
        </p:nvSpPr>
        <p:spPr>
          <a:xfrm>
            <a:off x="5928853" y="1933906"/>
            <a:ext cx="3185650" cy="419053"/>
          </a:xfrm>
          <a:prstGeom prst="homePlate">
            <a:avLst/>
          </a:prstGeom>
          <a:gradFill>
            <a:gsLst>
              <a:gs pos="5000">
                <a:srgbClr val="002060"/>
              </a:gs>
              <a:gs pos="11000">
                <a:schemeClr val="accent6">
                  <a:lumMod val="75000"/>
                </a:schemeClr>
              </a:gs>
              <a:gs pos="59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Set up equipment &amp; access site</a:t>
            </a:r>
            <a:endParaRPr lang="en-IN" dirty="0">
              <a:latin typeface="Times New Roman" panose="02020603050405020304" pitchFamily="18" charset="0"/>
              <a:cs typeface="Times New Roman" panose="02020603050405020304" pitchFamily="18" charset="0"/>
            </a:endParaRPr>
          </a:p>
        </p:txBody>
      </p:sp>
      <p:sp>
        <p:nvSpPr>
          <p:cNvPr id="20" name="Arrow: Pentagon 19">
            <a:extLst>
              <a:ext uri="{FF2B5EF4-FFF2-40B4-BE49-F238E27FC236}">
                <a16:creationId xmlns:a16="http://schemas.microsoft.com/office/drawing/2014/main" id="{12FD9714-7752-0214-C01D-DC3C23F8FD0A}"/>
              </a:ext>
            </a:extLst>
          </p:cNvPr>
          <p:cNvSpPr/>
          <p:nvPr/>
        </p:nvSpPr>
        <p:spPr>
          <a:xfrm>
            <a:off x="3141406" y="4129598"/>
            <a:ext cx="6364350" cy="419052"/>
          </a:xfrm>
          <a:prstGeom prst="homePlate">
            <a:avLst/>
          </a:prstGeom>
          <a:gradFill>
            <a:gsLst>
              <a:gs pos="94000">
                <a:srgbClr val="805738"/>
              </a:gs>
              <a:gs pos="54000">
                <a:schemeClr val="accent6">
                  <a:lumMod val="75000"/>
                </a:schemeClr>
              </a:gs>
              <a:gs pos="21000">
                <a:srgbClr val="002060"/>
              </a:gs>
              <a:gs pos="0">
                <a:srgbClr val="EE0000"/>
              </a:gs>
              <a:gs pos="8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Analysing</a:t>
            </a:r>
            <a:r>
              <a:rPr lang="en-US" dirty="0">
                <a:latin typeface="Times New Roman" panose="02020603050405020304" pitchFamily="18" charset="0"/>
                <a:cs typeface="Times New Roman" panose="02020603050405020304" pitchFamily="18" charset="0"/>
              </a:rPr>
              <a:t> &amp; Testing</a:t>
            </a:r>
            <a:endParaRPr lang="en-IN" dirty="0">
              <a:latin typeface="Times New Roman" panose="02020603050405020304" pitchFamily="18" charset="0"/>
              <a:cs typeface="Times New Roman" panose="02020603050405020304" pitchFamily="18" charset="0"/>
            </a:endParaRPr>
          </a:p>
        </p:txBody>
      </p:sp>
      <p:sp>
        <p:nvSpPr>
          <p:cNvPr id="21" name="Arrow: Pentagon 20">
            <a:extLst>
              <a:ext uri="{FF2B5EF4-FFF2-40B4-BE49-F238E27FC236}">
                <a16:creationId xmlns:a16="http://schemas.microsoft.com/office/drawing/2014/main" id="{F35ECDEA-3AE6-1658-5B53-75A1354868B6}"/>
              </a:ext>
            </a:extLst>
          </p:cNvPr>
          <p:cNvSpPr/>
          <p:nvPr/>
        </p:nvSpPr>
        <p:spPr>
          <a:xfrm>
            <a:off x="9426678" y="890848"/>
            <a:ext cx="1533832" cy="505332"/>
          </a:xfrm>
          <a:prstGeom prst="homePlate">
            <a:avLst/>
          </a:prstGeom>
          <a:gradFill>
            <a:gsLst>
              <a:gs pos="66000">
                <a:srgbClr val="805738"/>
              </a:gs>
              <a:gs pos="84000">
                <a:schemeClr val="accent6">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endParaRPr lang="en-IN" dirty="0">
              <a:latin typeface="Times New Roman" panose="02020603050405020304" pitchFamily="18" charset="0"/>
              <a:cs typeface="Times New Roman" panose="02020603050405020304" pitchFamily="18" charset="0"/>
            </a:endParaRPr>
          </a:p>
        </p:txBody>
      </p:sp>
      <p:pic>
        <p:nvPicPr>
          <p:cNvPr id="25" name="Picture 24" descr="A black rectangle with orange dots">
            <a:extLst>
              <a:ext uri="{FF2B5EF4-FFF2-40B4-BE49-F238E27FC236}">
                <a16:creationId xmlns:a16="http://schemas.microsoft.com/office/drawing/2014/main" id="{6AD2BF87-D28F-4D51-88C6-3F0EDCF50D9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0869769" y="699406"/>
            <a:ext cx="477293" cy="673429"/>
          </a:xfrm>
          <a:prstGeom prst="rect">
            <a:avLst/>
          </a:prstGeom>
        </p:spPr>
      </p:pic>
      <p:sp>
        <p:nvSpPr>
          <p:cNvPr id="27" name="Arrow: Pentagon 26">
            <a:extLst>
              <a:ext uri="{FF2B5EF4-FFF2-40B4-BE49-F238E27FC236}">
                <a16:creationId xmlns:a16="http://schemas.microsoft.com/office/drawing/2014/main" id="{785E83F8-2414-AD8D-D0CF-932F33E62F94}"/>
              </a:ext>
            </a:extLst>
          </p:cNvPr>
          <p:cNvSpPr/>
          <p:nvPr/>
        </p:nvSpPr>
        <p:spPr>
          <a:xfrm>
            <a:off x="9505756" y="1959592"/>
            <a:ext cx="2190697" cy="505332"/>
          </a:xfrm>
          <a:prstGeom prst="homePlate">
            <a:avLst/>
          </a:prstGeom>
          <a:gradFill>
            <a:gsLst>
              <a:gs pos="43000">
                <a:srgbClr val="805738"/>
              </a:gs>
              <a:gs pos="61000">
                <a:schemeClr val="accent6">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endParaRPr lang="en-IN" dirty="0">
              <a:latin typeface="Times New Roman" panose="02020603050405020304" pitchFamily="18" charset="0"/>
              <a:cs typeface="Times New Roman" panose="02020603050405020304" pitchFamily="18" charset="0"/>
            </a:endParaRPr>
          </a:p>
        </p:txBody>
      </p:sp>
      <p:pic>
        <p:nvPicPr>
          <p:cNvPr id="28" name="Picture 27" descr="A black rectangle with orange dots">
            <a:extLst>
              <a:ext uri="{FF2B5EF4-FFF2-40B4-BE49-F238E27FC236}">
                <a16:creationId xmlns:a16="http://schemas.microsoft.com/office/drawing/2014/main" id="{8190F30D-0A31-8F95-DF66-31C75F02E34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1612864" y="1725143"/>
            <a:ext cx="409948" cy="578410"/>
          </a:xfrm>
          <a:prstGeom prst="rect">
            <a:avLst/>
          </a:prstGeom>
        </p:spPr>
      </p:pic>
      <p:sp>
        <p:nvSpPr>
          <p:cNvPr id="30" name="Arrow: Pentagon 29">
            <a:extLst>
              <a:ext uri="{FF2B5EF4-FFF2-40B4-BE49-F238E27FC236}">
                <a16:creationId xmlns:a16="http://schemas.microsoft.com/office/drawing/2014/main" id="{C9BD37DA-A35D-7546-1BA3-766F9E63ADF2}"/>
              </a:ext>
            </a:extLst>
          </p:cNvPr>
          <p:cNvSpPr/>
          <p:nvPr/>
        </p:nvSpPr>
        <p:spPr>
          <a:xfrm>
            <a:off x="3189065" y="5246035"/>
            <a:ext cx="6364350" cy="419052"/>
          </a:xfrm>
          <a:prstGeom prst="homePlate">
            <a:avLst/>
          </a:prstGeom>
          <a:gradFill>
            <a:gsLst>
              <a:gs pos="94000">
                <a:srgbClr val="805738"/>
              </a:gs>
              <a:gs pos="54000">
                <a:schemeClr val="accent6">
                  <a:lumMod val="75000"/>
                </a:schemeClr>
              </a:gs>
              <a:gs pos="21000">
                <a:srgbClr val="002060"/>
              </a:gs>
              <a:gs pos="0">
                <a:srgbClr val="EE0000"/>
              </a:gs>
              <a:gs pos="8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Training</a:t>
            </a:r>
            <a:endParaRPr lang="en-IN" dirty="0">
              <a:latin typeface="Times New Roman" panose="02020603050405020304" pitchFamily="18" charset="0"/>
              <a:cs typeface="Times New Roman" panose="02020603050405020304" pitchFamily="18" charset="0"/>
            </a:endParaRPr>
          </a:p>
        </p:txBody>
      </p:sp>
      <p:pic>
        <p:nvPicPr>
          <p:cNvPr id="31" name="Graphic 30" descr="Checkmark with solid fill">
            <a:extLst>
              <a:ext uri="{FF2B5EF4-FFF2-40B4-BE49-F238E27FC236}">
                <a16:creationId xmlns:a16="http://schemas.microsoft.com/office/drawing/2014/main" id="{109F248C-A03F-9C69-D42E-E45E80441C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8060" y="4191099"/>
            <a:ext cx="296050" cy="296050"/>
          </a:xfrm>
          <a:prstGeom prst="rect">
            <a:avLst/>
          </a:prstGeom>
        </p:spPr>
      </p:pic>
      <p:sp>
        <p:nvSpPr>
          <p:cNvPr id="32" name="Arrow: Pentagon 31">
            <a:extLst>
              <a:ext uri="{FF2B5EF4-FFF2-40B4-BE49-F238E27FC236}">
                <a16:creationId xmlns:a16="http://schemas.microsoft.com/office/drawing/2014/main" id="{5B44F9B5-852F-E451-8AFA-63876757F84A}"/>
              </a:ext>
            </a:extLst>
          </p:cNvPr>
          <p:cNvSpPr/>
          <p:nvPr/>
        </p:nvSpPr>
        <p:spPr>
          <a:xfrm>
            <a:off x="9832257" y="4191099"/>
            <a:ext cx="863735" cy="357551"/>
          </a:xfrm>
          <a:prstGeom prst="homePlate">
            <a:avLst/>
          </a:prstGeom>
          <a:solidFill>
            <a:srgbClr val="80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complete</a:t>
            </a:r>
            <a:endParaRPr lang="en-IN" sz="1200" dirty="0">
              <a:latin typeface="Times New Roman" panose="02020603050405020304" pitchFamily="18" charset="0"/>
              <a:cs typeface="Times New Roman" panose="02020603050405020304" pitchFamily="18" charset="0"/>
            </a:endParaRPr>
          </a:p>
        </p:txBody>
      </p:sp>
      <p:pic>
        <p:nvPicPr>
          <p:cNvPr id="33" name="Picture 32" descr="A black rectangle with orange dots">
            <a:extLst>
              <a:ext uri="{FF2B5EF4-FFF2-40B4-BE49-F238E27FC236}">
                <a16:creationId xmlns:a16="http://schemas.microsoft.com/office/drawing/2014/main" id="{0DCACBBE-AE47-E03D-4813-4A055BC2247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0491018" y="3920834"/>
            <a:ext cx="409948" cy="578410"/>
          </a:xfrm>
          <a:prstGeom prst="rect">
            <a:avLst/>
          </a:prstGeom>
        </p:spPr>
      </p:pic>
      <p:sp>
        <p:nvSpPr>
          <p:cNvPr id="34" name="Arrow: Pentagon 33">
            <a:extLst>
              <a:ext uri="{FF2B5EF4-FFF2-40B4-BE49-F238E27FC236}">
                <a16:creationId xmlns:a16="http://schemas.microsoft.com/office/drawing/2014/main" id="{90F369F3-7B81-5A9C-98C5-77CE590DD6B4}"/>
              </a:ext>
            </a:extLst>
          </p:cNvPr>
          <p:cNvSpPr/>
          <p:nvPr/>
        </p:nvSpPr>
        <p:spPr>
          <a:xfrm>
            <a:off x="10341763" y="5261534"/>
            <a:ext cx="1327208" cy="419052"/>
          </a:xfrm>
          <a:prstGeom prst="homePlate">
            <a:avLst/>
          </a:prstGeom>
          <a:gradFill>
            <a:gsLst>
              <a:gs pos="79024">
                <a:srgbClr val="9F1D4F"/>
              </a:gs>
              <a:gs pos="0">
                <a:srgbClr val="805738"/>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r>
              <a:rPr lang="en-US" dirty="0"/>
              <a:t> </a:t>
            </a:r>
            <a:endParaRPr lang="en-IN" dirty="0"/>
          </a:p>
        </p:txBody>
      </p:sp>
      <p:pic>
        <p:nvPicPr>
          <p:cNvPr id="35" name="Picture 34" descr="A black rectangle with orange dots">
            <a:extLst>
              <a:ext uri="{FF2B5EF4-FFF2-40B4-BE49-F238E27FC236}">
                <a16:creationId xmlns:a16="http://schemas.microsoft.com/office/drawing/2014/main" id="{E8E9031A-32CC-E724-3DF4-2553045E7DB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1612863" y="5060032"/>
            <a:ext cx="409948" cy="578410"/>
          </a:xfrm>
          <a:prstGeom prst="rect">
            <a:avLst/>
          </a:prstGeom>
        </p:spPr>
      </p:pic>
      <p:pic>
        <p:nvPicPr>
          <p:cNvPr id="36" name="Graphic 35" descr="Checkmark with solid fill">
            <a:extLst>
              <a:ext uri="{FF2B5EF4-FFF2-40B4-BE49-F238E27FC236}">
                <a16:creationId xmlns:a16="http://schemas.microsoft.com/office/drawing/2014/main" id="{88242AC1-0D57-C4D2-1FAD-BEDDE28F1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1827" y="1921260"/>
            <a:ext cx="281401" cy="281401"/>
          </a:xfrm>
          <a:prstGeom prst="rect">
            <a:avLst/>
          </a:prstGeom>
        </p:spPr>
      </p:pic>
      <p:pic>
        <p:nvPicPr>
          <p:cNvPr id="37" name="Graphic 36" descr="Checkmark with solid fill">
            <a:extLst>
              <a:ext uri="{FF2B5EF4-FFF2-40B4-BE49-F238E27FC236}">
                <a16:creationId xmlns:a16="http://schemas.microsoft.com/office/drawing/2014/main" id="{CF9CA921-27D6-FCAE-2D15-429625A4B0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5777" y="5312880"/>
            <a:ext cx="296050" cy="296050"/>
          </a:xfrm>
          <a:prstGeom prst="rect">
            <a:avLst/>
          </a:prstGeom>
        </p:spPr>
      </p:pic>
      <p:pic>
        <p:nvPicPr>
          <p:cNvPr id="38" name="Graphic 37" descr="Checkmark with solid fill">
            <a:extLst>
              <a:ext uri="{FF2B5EF4-FFF2-40B4-BE49-F238E27FC236}">
                <a16:creationId xmlns:a16="http://schemas.microsoft.com/office/drawing/2014/main" id="{669F760A-9BA6-EC5F-B331-BDC6200825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2714" y="3155138"/>
            <a:ext cx="281401" cy="281401"/>
          </a:xfrm>
          <a:prstGeom prst="rect">
            <a:avLst/>
          </a:prstGeom>
        </p:spPr>
      </p:pic>
      <p:pic>
        <p:nvPicPr>
          <p:cNvPr id="39" name="Picture 38" descr="A black rectangle with orange dots">
            <a:extLst>
              <a:ext uri="{FF2B5EF4-FFF2-40B4-BE49-F238E27FC236}">
                <a16:creationId xmlns:a16="http://schemas.microsoft.com/office/drawing/2014/main" id="{A1088B7F-E224-4A8E-B366-554D352A7A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9782558" y="2916368"/>
            <a:ext cx="409948" cy="578410"/>
          </a:xfrm>
          <a:prstGeom prst="rect">
            <a:avLst/>
          </a:prstGeom>
        </p:spPr>
      </p:pic>
      <p:sp>
        <p:nvSpPr>
          <p:cNvPr id="44" name="Rectangle: Rounded Corners 43">
            <a:extLst>
              <a:ext uri="{FF2B5EF4-FFF2-40B4-BE49-F238E27FC236}">
                <a16:creationId xmlns:a16="http://schemas.microsoft.com/office/drawing/2014/main" id="{4FEEE9F5-69B8-D93C-47A7-C333CBC1D6AF}"/>
              </a:ext>
            </a:extLst>
          </p:cNvPr>
          <p:cNvSpPr/>
          <p:nvPr/>
        </p:nvSpPr>
        <p:spPr>
          <a:xfrm>
            <a:off x="7028022" y="5989711"/>
            <a:ext cx="2340076" cy="72048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Complete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0780B832-65F3-77CB-208B-B3454DBA498B}"/>
              </a:ext>
            </a:extLst>
          </p:cNvPr>
          <p:cNvSpPr/>
          <p:nvPr/>
        </p:nvSpPr>
        <p:spPr>
          <a:xfrm>
            <a:off x="1772680" y="6009437"/>
            <a:ext cx="2340076" cy="72048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Approval</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0" name="Graphic 49" descr="Checkmark with solid fill">
            <a:extLst>
              <a:ext uri="{FF2B5EF4-FFF2-40B4-BE49-F238E27FC236}">
                <a16:creationId xmlns:a16="http://schemas.microsoft.com/office/drawing/2014/main" id="{7202B94E-C57D-9BA1-835B-D25092636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3281" y="6152015"/>
            <a:ext cx="376628" cy="376628"/>
          </a:xfrm>
          <a:prstGeom prst="rect">
            <a:avLst/>
          </a:prstGeom>
        </p:spPr>
      </p:pic>
      <p:pic>
        <p:nvPicPr>
          <p:cNvPr id="51" name="Picture 50" descr="A black rectangle with orange dots">
            <a:extLst>
              <a:ext uri="{FF2B5EF4-FFF2-40B4-BE49-F238E27FC236}">
                <a16:creationId xmlns:a16="http://schemas.microsoft.com/office/drawing/2014/main" id="{8C87A0C7-5C4D-A873-781C-2C59BFC32F8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7135414" y="6092355"/>
            <a:ext cx="294963" cy="416174"/>
          </a:xfrm>
          <a:prstGeom prst="rect">
            <a:avLst/>
          </a:prstGeom>
        </p:spPr>
      </p:pic>
    </p:spTree>
    <p:extLst>
      <p:ext uri="{BB962C8B-B14F-4D97-AF65-F5344CB8AC3E}">
        <p14:creationId xmlns:p14="http://schemas.microsoft.com/office/powerpoint/2010/main" val="45338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C8B3E6-42BF-6FE4-2845-17E28C422A25}"/>
              </a:ext>
            </a:extLst>
          </p:cNvPr>
          <p:cNvSpPr/>
          <p:nvPr/>
        </p:nvSpPr>
        <p:spPr>
          <a:xfrm>
            <a:off x="-1" y="0"/>
            <a:ext cx="12192001" cy="6858000"/>
          </a:xfrm>
          <a:prstGeom prst="rect">
            <a:avLst/>
          </a:prstGeom>
          <a:blipFill dpi="0" rotWithShape="1">
            <a:blip r:embed="rId3">
              <a:alphaModFix amt="18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EF910EA-C860-E196-B9EC-3FD67CAED13B}"/>
              </a:ext>
            </a:extLst>
          </p:cNvPr>
          <p:cNvSpPr/>
          <p:nvPr/>
        </p:nvSpPr>
        <p:spPr>
          <a:xfrm>
            <a:off x="-2" y="0"/>
            <a:ext cx="12192001" cy="6858000"/>
          </a:xfrm>
          <a:prstGeom prst="rect">
            <a:avLst/>
          </a:prstGeom>
          <a:blipFill dpi="0" rotWithShape="1">
            <a:blip r:embed="rId4">
              <a:alphaModFix amt="8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1">
            <a:extLst>
              <a:ext uri="{FF2B5EF4-FFF2-40B4-BE49-F238E27FC236}">
                <a16:creationId xmlns:a16="http://schemas.microsoft.com/office/drawing/2014/main" id="{7130967F-A785-78FB-6DCC-4430216E6CD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Cost Estimation</a:t>
            </a:r>
          </a:p>
        </p:txBody>
      </p:sp>
      <p:graphicFrame>
        <p:nvGraphicFramePr>
          <p:cNvPr id="9" name="Table 8">
            <a:extLst>
              <a:ext uri="{FF2B5EF4-FFF2-40B4-BE49-F238E27FC236}">
                <a16:creationId xmlns:a16="http://schemas.microsoft.com/office/drawing/2014/main" id="{9EA30A08-081C-9F30-557E-7F7FC95A4068}"/>
              </a:ext>
            </a:extLst>
          </p:cNvPr>
          <p:cNvGraphicFramePr>
            <a:graphicFrameLocks noGrp="1"/>
          </p:cNvGraphicFramePr>
          <p:nvPr>
            <p:extLst>
              <p:ext uri="{D42A27DB-BD31-4B8C-83A1-F6EECF244321}">
                <p14:modId xmlns:p14="http://schemas.microsoft.com/office/powerpoint/2010/main" val="2672711182"/>
              </p:ext>
            </p:extLst>
          </p:nvPr>
        </p:nvGraphicFramePr>
        <p:xfrm>
          <a:off x="312199" y="1668266"/>
          <a:ext cx="5088351" cy="3882564"/>
        </p:xfrm>
        <a:graphic>
          <a:graphicData uri="http://schemas.openxmlformats.org/drawingml/2006/table">
            <a:tbl>
              <a:tblPr firstRow="1" bandRow="1">
                <a:tableStyleId>{8799B23B-EC83-4686-B30A-512413B5E67A}</a:tableStyleId>
              </a:tblPr>
              <a:tblGrid>
                <a:gridCol w="3013393">
                  <a:extLst>
                    <a:ext uri="{9D8B030D-6E8A-4147-A177-3AD203B41FA5}">
                      <a16:colId xmlns:a16="http://schemas.microsoft.com/office/drawing/2014/main" val="3658718179"/>
                    </a:ext>
                  </a:extLst>
                </a:gridCol>
                <a:gridCol w="2074958">
                  <a:extLst>
                    <a:ext uri="{9D8B030D-6E8A-4147-A177-3AD203B41FA5}">
                      <a16:colId xmlns:a16="http://schemas.microsoft.com/office/drawing/2014/main" val="50273931"/>
                    </a:ext>
                  </a:extLst>
                </a:gridCol>
              </a:tblGrid>
              <a:tr h="530254">
                <a:tc>
                  <a:txBody>
                    <a:bodyPr/>
                    <a:lstStyle/>
                    <a:p>
                      <a:r>
                        <a:rPr lang="en-IN" sz="2000" dirty="0">
                          <a:latin typeface="Times New Roman" panose="02020603050405020304" pitchFamily="18" charset="0"/>
                          <a:cs typeface="Times New Roman" panose="02020603050405020304" pitchFamily="18" charset="0"/>
                        </a:rPr>
                        <a:t>Feature</a:t>
                      </a:r>
                    </a:p>
                  </a:txBody>
                  <a:tcPr anchor="ctr"/>
                </a:tc>
                <a:tc>
                  <a:txBody>
                    <a:bodyPr/>
                    <a:lstStyle/>
                    <a:p>
                      <a:r>
                        <a:rPr lang="en-IN" sz="2000">
                          <a:latin typeface="Times New Roman" panose="02020603050405020304" pitchFamily="18" charset="0"/>
                          <a:cs typeface="Times New Roman" panose="02020603050405020304" pitchFamily="18" charset="0"/>
                        </a:rPr>
                        <a:t>Estimated Cost (INR)</a:t>
                      </a:r>
                    </a:p>
                  </a:txBody>
                  <a:tcPr anchor="ctr"/>
                </a:tc>
                <a:extLst>
                  <a:ext uri="{0D108BD9-81ED-4DB2-BD59-A6C34878D82A}">
                    <a16:rowId xmlns:a16="http://schemas.microsoft.com/office/drawing/2014/main" val="3909193926"/>
                  </a:ext>
                </a:extLst>
              </a:tr>
              <a:tr h="530254">
                <a:tc>
                  <a:txBody>
                    <a:bodyPr/>
                    <a:lstStyle/>
                    <a:p>
                      <a:r>
                        <a:rPr lang="en-IN" sz="2000">
                          <a:latin typeface="Times New Roman" panose="02020603050405020304" pitchFamily="18" charset="0"/>
                          <a:cs typeface="Times New Roman" panose="02020603050405020304" pitchFamily="18" charset="0"/>
                        </a:rPr>
                        <a:t>Infrastructure Setup</a:t>
                      </a:r>
                    </a:p>
                  </a:txBody>
                  <a:tcPr anchor="ctr"/>
                </a:tc>
                <a:tc>
                  <a:txBody>
                    <a:bodyPr/>
                    <a:lstStyle/>
                    <a:p>
                      <a:r>
                        <a:rPr lang="en-IN" sz="2000" dirty="0">
                          <a:latin typeface="Times New Roman" panose="02020603050405020304" pitchFamily="18" charset="0"/>
                          <a:cs typeface="Times New Roman" panose="02020603050405020304" pitchFamily="18" charset="0"/>
                        </a:rPr>
                        <a:t>₹12,50,00,000</a:t>
                      </a:r>
                    </a:p>
                  </a:txBody>
                  <a:tcPr anchor="ctr"/>
                </a:tc>
                <a:extLst>
                  <a:ext uri="{0D108BD9-81ED-4DB2-BD59-A6C34878D82A}">
                    <a16:rowId xmlns:a16="http://schemas.microsoft.com/office/drawing/2014/main" val="3868729428"/>
                  </a:ext>
                </a:extLst>
              </a:tr>
              <a:tr h="530254">
                <a:tc>
                  <a:txBody>
                    <a:bodyPr/>
                    <a:lstStyle/>
                    <a:p>
                      <a:r>
                        <a:rPr lang="en-IN" sz="2000">
                          <a:latin typeface="Times New Roman" panose="02020603050405020304" pitchFamily="18" charset="0"/>
                          <a:cs typeface="Times New Roman" panose="02020603050405020304" pitchFamily="18" charset="0"/>
                        </a:rPr>
                        <a:t>Technology Integration</a:t>
                      </a:r>
                    </a:p>
                  </a:txBody>
                  <a:tcPr anchor="ctr"/>
                </a:tc>
                <a:tc>
                  <a:txBody>
                    <a:bodyPr/>
                    <a:lstStyle/>
                    <a:p>
                      <a:r>
                        <a:rPr lang="en-IN" sz="2000" dirty="0">
                          <a:latin typeface="Times New Roman" panose="02020603050405020304" pitchFamily="18" charset="0"/>
                          <a:cs typeface="Times New Roman" panose="02020603050405020304" pitchFamily="18" charset="0"/>
                        </a:rPr>
                        <a:t>₹7,50,00,000</a:t>
                      </a:r>
                    </a:p>
                  </a:txBody>
                  <a:tcPr anchor="ctr"/>
                </a:tc>
                <a:extLst>
                  <a:ext uri="{0D108BD9-81ED-4DB2-BD59-A6C34878D82A}">
                    <a16:rowId xmlns:a16="http://schemas.microsoft.com/office/drawing/2014/main" val="3702231633"/>
                  </a:ext>
                </a:extLst>
              </a:tr>
              <a:tr h="530254">
                <a:tc>
                  <a:txBody>
                    <a:bodyPr/>
                    <a:lstStyle/>
                    <a:p>
                      <a:r>
                        <a:rPr lang="en-IN" sz="2000">
                          <a:latin typeface="Times New Roman" panose="02020603050405020304" pitchFamily="18" charset="0"/>
                          <a:cs typeface="Times New Roman" panose="02020603050405020304" pitchFamily="18" charset="0"/>
                        </a:rPr>
                        <a:t>Process Optimization</a:t>
                      </a:r>
                    </a:p>
                  </a:txBody>
                  <a:tcPr anchor="ctr"/>
                </a:tc>
                <a:tc>
                  <a:txBody>
                    <a:bodyPr/>
                    <a:lstStyle/>
                    <a:p>
                      <a:r>
                        <a:rPr lang="en-IN" sz="2000">
                          <a:latin typeface="Times New Roman" panose="02020603050405020304" pitchFamily="18" charset="0"/>
                          <a:cs typeface="Times New Roman" panose="02020603050405020304" pitchFamily="18" charset="0"/>
                        </a:rPr>
                        <a:t>₹5,00,00,000</a:t>
                      </a:r>
                    </a:p>
                  </a:txBody>
                  <a:tcPr anchor="ctr"/>
                </a:tc>
                <a:extLst>
                  <a:ext uri="{0D108BD9-81ED-4DB2-BD59-A6C34878D82A}">
                    <a16:rowId xmlns:a16="http://schemas.microsoft.com/office/drawing/2014/main" val="3123198385"/>
                  </a:ext>
                </a:extLst>
              </a:tr>
              <a:tr h="530254">
                <a:tc>
                  <a:txBody>
                    <a:bodyPr/>
                    <a:lstStyle/>
                    <a:p>
                      <a:r>
                        <a:rPr lang="en-IN" sz="2000">
                          <a:latin typeface="Times New Roman" panose="02020603050405020304" pitchFamily="18" charset="0"/>
                          <a:cs typeface="Times New Roman" panose="02020603050405020304" pitchFamily="18" charset="0"/>
                        </a:rPr>
                        <a:t>Regulatory Compliance</a:t>
                      </a:r>
                    </a:p>
                  </a:txBody>
                  <a:tcPr anchor="ctr"/>
                </a:tc>
                <a:tc>
                  <a:txBody>
                    <a:bodyPr/>
                    <a:lstStyle/>
                    <a:p>
                      <a:r>
                        <a:rPr lang="en-IN" sz="2000">
                          <a:latin typeface="Times New Roman" panose="02020603050405020304" pitchFamily="18" charset="0"/>
                          <a:cs typeface="Times New Roman" panose="02020603050405020304" pitchFamily="18" charset="0"/>
                        </a:rPr>
                        <a:t>₹7,50,00,000</a:t>
                      </a:r>
                    </a:p>
                  </a:txBody>
                  <a:tcPr anchor="ctr"/>
                </a:tc>
                <a:extLst>
                  <a:ext uri="{0D108BD9-81ED-4DB2-BD59-A6C34878D82A}">
                    <a16:rowId xmlns:a16="http://schemas.microsoft.com/office/drawing/2014/main" val="1600215321"/>
                  </a:ext>
                </a:extLst>
              </a:tr>
              <a:tr h="530254">
                <a:tc>
                  <a:txBody>
                    <a:bodyPr/>
                    <a:lstStyle/>
                    <a:p>
                      <a:r>
                        <a:rPr lang="en-IN" sz="2000">
                          <a:latin typeface="Times New Roman" panose="02020603050405020304" pitchFamily="18" charset="0"/>
                          <a:cs typeface="Times New Roman" panose="02020603050405020304" pitchFamily="18" charset="0"/>
                        </a:rPr>
                        <a:t>User Training &amp; Handover</a:t>
                      </a:r>
                    </a:p>
                  </a:txBody>
                  <a:tcPr anchor="ctr"/>
                </a:tc>
                <a:tc>
                  <a:txBody>
                    <a:bodyPr/>
                    <a:lstStyle/>
                    <a:p>
                      <a:r>
                        <a:rPr lang="en-IN" sz="2000">
                          <a:latin typeface="Times New Roman" panose="02020603050405020304" pitchFamily="18" charset="0"/>
                          <a:cs typeface="Times New Roman" panose="02020603050405020304" pitchFamily="18" charset="0"/>
                        </a:rPr>
                        <a:t>₹2,50,00,000</a:t>
                      </a:r>
                    </a:p>
                  </a:txBody>
                  <a:tcPr anchor="ctr"/>
                </a:tc>
                <a:extLst>
                  <a:ext uri="{0D108BD9-81ED-4DB2-BD59-A6C34878D82A}">
                    <a16:rowId xmlns:a16="http://schemas.microsoft.com/office/drawing/2014/main" val="3608043580"/>
                  </a:ext>
                </a:extLst>
              </a:tr>
              <a:tr h="530254">
                <a:tc>
                  <a:txBody>
                    <a:bodyPr/>
                    <a:lstStyle/>
                    <a:p>
                      <a:r>
                        <a:rPr lang="en-IN" sz="2000" b="1">
                          <a:latin typeface="Times New Roman" panose="02020603050405020304" pitchFamily="18" charset="0"/>
                          <a:cs typeface="Times New Roman" panose="02020603050405020304" pitchFamily="18" charset="0"/>
                        </a:rPr>
                        <a:t>Total Cost</a:t>
                      </a:r>
                      <a:endParaRPr lang="en-IN" sz="2000">
                        <a:latin typeface="Times New Roman" panose="02020603050405020304" pitchFamily="18" charset="0"/>
                        <a:cs typeface="Times New Roman" panose="02020603050405020304" pitchFamily="18" charset="0"/>
                      </a:endParaRPr>
                    </a:p>
                  </a:txBody>
                  <a:tcPr anchor="ctr"/>
                </a:tc>
                <a:tc>
                  <a:txBody>
                    <a:bodyPr/>
                    <a:lstStyle/>
                    <a:p>
                      <a:r>
                        <a:rPr lang="en-IN" sz="2000" b="1" dirty="0">
                          <a:latin typeface="Times New Roman" panose="02020603050405020304" pitchFamily="18" charset="0"/>
                          <a:cs typeface="Times New Roman" panose="02020603050405020304" pitchFamily="18" charset="0"/>
                        </a:rPr>
                        <a:t>₹37,50,00,000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36379961"/>
                  </a:ext>
                </a:extLst>
              </a:tr>
            </a:tbl>
          </a:graphicData>
        </a:graphic>
      </p:graphicFrame>
      <p:graphicFrame>
        <p:nvGraphicFramePr>
          <p:cNvPr id="12" name="Chart 11">
            <a:extLst>
              <a:ext uri="{FF2B5EF4-FFF2-40B4-BE49-F238E27FC236}">
                <a16:creationId xmlns:a16="http://schemas.microsoft.com/office/drawing/2014/main" id="{CE2AB5FC-C87E-9D34-167E-135B0932EC66}"/>
              </a:ext>
            </a:extLst>
          </p:cNvPr>
          <p:cNvGraphicFramePr/>
          <p:nvPr>
            <p:extLst>
              <p:ext uri="{D42A27DB-BD31-4B8C-83A1-F6EECF244321}">
                <p14:modId xmlns:p14="http://schemas.microsoft.com/office/powerpoint/2010/main" val="4013467644"/>
              </p:ext>
            </p:extLst>
          </p:nvPr>
        </p:nvGraphicFramePr>
        <p:xfrm>
          <a:off x="5692823" y="1366684"/>
          <a:ext cx="6596600" cy="49814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402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24000"/>
            <a:lum/>
          </a:blip>
          <a:srcRect/>
          <a:stretch>
            <a:fillRect l="-4000" r="-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7F2AC4-8763-DB79-227F-F127A3648C02}"/>
              </a:ext>
            </a:extLst>
          </p:cNvPr>
          <p:cNvSpPr/>
          <p:nvPr/>
        </p:nvSpPr>
        <p:spPr>
          <a:xfrm>
            <a:off x="0" y="0"/>
            <a:ext cx="12192000" cy="6858000"/>
          </a:xfrm>
          <a:prstGeom prst="rect">
            <a:avLst/>
          </a:prstGeom>
          <a:blipFill dpi="0" rotWithShape="1">
            <a:blip r:embed="rId4">
              <a:alphaModFix amt="22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35D62335-A566-54A5-A105-3C85445A4A48}"/>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Cost Estimation Per Sprint</a:t>
            </a:r>
          </a:p>
        </p:txBody>
      </p:sp>
      <p:graphicFrame>
        <p:nvGraphicFramePr>
          <p:cNvPr id="2" name="Table 1">
            <a:extLst>
              <a:ext uri="{FF2B5EF4-FFF2-40B4-BE49-F238E27FC236}">
                <a16:creationId xmlns:a16="http://schemas.microsoft.com/office/drawing/2014/main" id="{635BCD50-B3C3-1879-A4D7-EB6C29083F6A}"/>
              </a:ext>
            </a:extLst>
          </p:cNvPr>
          <p:cNvGraphicFramePr>
            <a:graphicFrameLocks noGrp="1"/>
          </p:cNvGraphicFramePr>
          <p:nvPr>
            <p:extLst>
              <p:ext uri="{D42A27DB-BD31-4B8C-83A1-F6EECF244321}">
                <p14:modId xmlns:p14="http://schemas.microsoft.com/office/powerpoint/2010/main" val="262734990"/>
              </p:ext>
            </p:extLst>
          </p:nvPr>
        </p:nvGraphicFramePr>
        <p:xfrm>
          <a:off x="554495" y="1265145"/>
          <a:ext cx="4726848" cy="5202555"/>
        </p:xfrm>
        <a:graphic>
          <a:graphicData uri="http://schemas.openxmlformats.org/drawingml/2006/table">
            <a:tbl>
              <a:tblPr firstRow="1" bandRow="1">
                <a:tableStyleId>{8799B23B-EC83-4686-B30A-512413B5E67A}</a:tableStyleId>
              </a:tblPr>
              <a:tblGrid>
                <a:gridCol w="2799306">
                  <a:extLst>
                    <a:ext uri="{9D8B030D-6E8A-4147-A177-3AD203B41FA5}">
                      <a16:colId xmlns:a16="http://schemas.microsoft.com/office/drawing/2014/main" val="3658718179"/>
                    </a:ext>
                  </a:extLst>
                </a:gridCol>
                <a:gridCol w="1927542">
                  <a:extLst>
                    <a:ext uri="{9D8B030D-6E8A-4147-A177-3AD203B41FA5}">
                      <a16:colId xmlns:a16="http://schemas.microsoft.com/office/drawing/2014/main" val="50273931"/>
                    </a:ext>
                  </a:extLst>
                </a:gridCol>
              </a:tblGrid>
              <a:tr h="683511">
                <a:tc>
                  <a:txBody>
                    <a:bodyPr/>
                    <a:lstStyle/>
                    <a:p>
                      <a:r>
                        <a:rPr lang="en-IN" sz="2000" dirty="0">
                          <a:latin typeface="Times New Roman" panose="02020603050405020304" pitchFamily="18" charset="0"/>
                          <a:cs typeface="Times New Roman" panose="02020603050405020304" pitchFamily="18" charset="0"/>
                        </a:rPr>
                        <a:t>Feature</a:t>
                      </a:r>
                    </a:p>
                  </a:txBody>
                  <a:tcPr anchor="ctr"/>
                </a:tc>
                <a:tc>
                  <a:txBody>
                    <a:bodyPr/>
                    <a:lstStyle/>
                    <a:p>
                      <a:r>
                        <a:rPr lang="en-IN" sz="2000" dirty="0">
                          <a:latin typeface="Times New Roman" panose="02020603050405020304" pitchFamily="18" charset="0"/>
                          <a:cs typeface="Times New Roman" panose="02020603050405020304" pitchFamily="18" charset="0"/>
                        </a:rPr>
                        <a:t>Estimated Cost (INR)</a:t>
                      </a:r>
                    </a:p>
                  </a:txBody>
                  <a:tcPr anchor="ctr"/>
                </a:tc>
                <a:extLst>
                  <a:ext uri="{0D108BD9-81ED-4DB2-BD59-A6C34878D82A}">
                    <a16:rowId xmlns:a16="http://schemas.microsoft.com/office/drawing/2014/main" val="3909193926"/>
                  </a:ext>
                </a:extLst>
              </a:tr>
              <a:tr h="577471">
                <a:tc>
                  <a:txBody>
                    <a:bodyPr/>
                    <a:lstStyle/>
                    <a:p>
                      <a:r>
                        <a:rPr lang="en-IN" sz="2000" dirty="0">
                          <a:latin typeface="Times New Roman" panose="02020603050405020304" pitchFamily="18" charset="0"/>
                          <a:cs typeface="Times New Roman" panose="02020603050405020304" pitchFamily="18" charset="0"/>
                        </a:rPr>
                        <a:t>Infrastructure Setup</a:t>
                      </a:r>
                    </a:p>
                  </a:txBody>
                  <a:tcPr anchor="ctr"/>
                </a:tc>
                <a:tc>
                  <a:txBody>
                    <a:bodyPr/>
                    <a:lstStyle/>
                    <a:p>
                      <a:r>
                        <a:rPr lang="en-IN" sz="2000" dirty="0">
                          <a:latin typeface="Times New Roman" panose="02020603050405020304" pitchFamily="18" charset="0"/>
                          <a:cs typeface="Times New Roman" panose="02020603050405020304" pitchFamily="18" charset="0"/>
                        </a:rPr>
                        <a:t>₹85,00,000</a:t>
                      </a:r>
                    </a:p>
                  </a:txBody>
                  <a:tcPr anchor="ctr"/>
                </a:tc>
                <a:extLst>
                  <a:ext uri="{0D108BD9-81ED-4DB2-BD59-A6C34878D82A}">
                    <a16:rowId xmlns:a16="http://schemas.microsoft.com/office/drawing/2014/main" val="3868729428"/>
                  </a:ext>
                </a:extLst>
              </a:tr>
              <a:tr h="683511">
                <a:tc>
                  <a:txBody>
                    <a:bodyPr/>
                    <a:lstStyle/>
                    <a:p>
                      <a:r>
                        <a:rPr lang="en-IN" sz="2000" dirty="0">
                          <a:latin typeface="Times New Roman" panose="02020603050405020304" pitchFamily="18" charset="0"/>
                          <a:cs typeface="Times New Roman" panose="02020603050405020304" pitchFamily="18" charset="0"/>
                        </a:rPr>
                        <a:t>Technology Integration</a:t>
                      </a:r>
                    </a:p>
                  </a:txBody>
                  <a:tcPr anchor="ctr"/>
                </a:tc>
                <a:tc>
                  <a:txBody>
                    <a:bodyPr/>
                    <a:lstStyle/>
                    <a:p>
                      <a:r>
                        <a:rPr lang="en-IN" sz="2000" dirty="0">
                          <a:latin typeface="Times New Roman" panose="02020603050405020304" pitchFamily="18" charset="0"/>
                          <a:cs typeface="Times New Roman" panose="02020603050405020304" pitchFamily="18" charset="0"/>
                        </a:rPr>
                        <a:t>₹65,00,000</a:t>
                      </a:r>
                    </a:p>
                  </a:txBody>
                  <a:tcPr anchor="ctr"/>
                </a:tc>
                <a:extLst>
                  <a:ext uri="{0D108BD9-81ED-4DB2-BD59-A6C34878D82A}">
                    <a16:rowId xmlns:a16="http://schemas.microsoft.com/office/drawing/2014/main" val="3702231633"/>
                  </a:ext>
                </a:extLst>
              </a:tr>
              <a:tr h="577471">
                <a:tc>
                  <a:txBody>
                    <a:bodyPr/>
                    <a:lstStyle/>
                    <a:p>
                      <a:r>
                        <a:rPr lang="en-IN" sz="2000" dirty="0">
                          <a:latin typeface="Times New Roman" panose="02020603050405020304" pitchFamily="18" charset="0"/>
                          <a:cs typeface="Times New Roman" panose="02020603050405020304" pitchFamily="18" charset="0"/>
                        </a:rPr>
                        <a:t>Process Optimization</a:t>
                      </a:r>
                    </a:p>
                  </a:txBody>
                  <a:tcPr anchor="ctr"/>
                </a:tc>
                <a:tc>
                  <a:txBody>
                    <a:bodyPr/>
                    <a:lstStyle/>
                    <a:p>
                      <a:r>
                        <a:rPr lang="en-IN" sz="2000" dirty="0">
                          <a:latin typeface="Times New Roman" panose="02020603050405020304" pitchFamily="18" charset="0"/>
                          <a:cs typeface="Times New Roman" panose="02020603050405020304" pitchFamily="18" charset="0"/>
                        </a:rPr>
                        <a:t>₹30,00,000</a:t>
                      </a:r>
                    </a:p>
                  </a:txBody>
                  <a:tcPr anchor="ctr"/>
                </a:tc>
                <a:extLst>
                  <a:ext uri="{0D108BD9-81ED-4DB2-BD59-A6C34878D82A}">
                    <a16:rowId xmlns:a16="http://schemas.microsoft.com/office/drawing/2014/main" val="3123198385"/>
                  </a:ext>
                </a:extLst>
              </a:tr>
              <a:tr h="683511">
                <a:tc>
                  <a:txBody>
                    <a:bodyPr/>
                    <a:lstStyle/>
                    <a:p>
                      <a:r>
                        <a:rPr lang="en-IN" sz="2000" dirty="0">
                          <a:latin typeface="Times New Roman" panose="02020603050405020304" pitchFamily="18" charset="0"/>
                          <a:cs typeface="Times New Roman" panose="02020603050405020304" pitchFamily="18" charset="0"/>
                        </a:rPr>
                        <a:t>Regulatory Compliance</a:t>
                      </a:r>
                    </a:p>
                  </a:txBody>
                  <a:tcPr anchor="ctr"/>
                </a:tc>
                <a:tc>
                  <a:txBody>
                    <a:bodyPr/>
                    <a:lstStyle/>
                    <a:p>
                      <a:r>
                        <a:rPr lang="en-IN" sz="2000" dirty="0">
                          <a:latin typeface="Times New Roman" panose="02020603050405020304" pitchFamily="18" charset="0"/>
                          <a:cs typeface="Times New Roman" panose="02020603050405020304" pitchFamily="18" charset="0"/>
                        </a:rPr>
                        <a:t>₹15,00,000</a:t>
                      </a:r>
                    </a:p>
                  </a:txBody>
                  <a:tcPr anchor="ctr"/>
                </a:tc>
                <a:extLst>
                  <a:ext uri="{0D108BD9-81ED-4DB2-BD59-A6C34878D82A}">
                    <a16:rowId xmlns:a16="http://schemas.microsoft.com/office/drawing/2014/main" val="1600215321"/>
                  </a:ext>
                </a:extLst>
              </a:tr>
              <a:tr h="683511">
                <a:tc>
                  <a:txBody>
                    <a:bodyPr/>
                    <a:lstStyle/>
                    <a:p>
                      <a:r>
                        <a:rPr lang="en-US" sz="2000" dirty="0">
                          <a:latin typeface="Times New Roman" panose="02020603050405020304" pitchFamily="18" charset="0"/>
                          <a:cs typeface="Times New Roman" panose="02020603050405020304" pitchFamily="18" charset="0"/>
                        </a:rPr>
                        <a:t>Miscellaneous &amp; Contingencies </a:t>
                      </a:r>
                      <a:endParaRPr lang="en-IN" sz="2000" dirty="0">
                        <a:latin typeface="Times New Roman" panose="02020603050405020304" pitchFamily="18" charset="0"/>
                        <a:cs typeface="Times New Roman" panose="02020603050405020304" pitchFamily="18" charset="0"/>
                      </a:endParaRPr>
                    </a:p>
                  </a:txBody>
                  <a:tcPr anchor="ctr"/>
                </a:tc>
                <a:tc>
                  <a:txBody>
                    <a:bodyPr/>
                    <a:lstStyle/>
                    <a:p>
                      <a:r>
                        <a:rPr lang="en-IN" sz="2000" dirty="0">
                          <a:latin typeface="Times New Roman" panose="02020603050405020304" pitchFamily="18" charset="0"/>
                          <a:cs typeface="Times New Roman" panose="02020603050405020304" pitchFamily="18" charset="0"/>
                        </a:rPr>
                        <a:t>₹10,00,000</a:t>
                      </a:r>
                    </a:p>
                  </a:txBody>
                  <a:tcPr anchor="ctr"/>
                </a:tc>
                <a:extLst>
                  <a:ext uri="{0D108BD9-81ED-4DB2-BD59-A6C34878D82A}">
                    <a16:rowId xmlns:a16="http://schemas.microsoft.com/office/drawing/2014/main" val="3608043580"/>
                  </a:ext>
                </a:extLst>
              </a:tr>
              <a:tr h="610203">
                <a:tc>
                  <a:txBody>
                    <a:bodyPr/>
                    <a:lstStyle/>
                    <a:p>
                      <a:r>
                        <a:rPr lang="en-US" sz="2000" dirty="0">
                          <a:latin typeface="Times New Roman" panose="02020603050405020304" pitchFamily="18" charset="0"/>
                          <a:cs typeface="Times New Roman" panose="02020603050405020304" pitchFamily="18" charset="0"/>
                        </a:rPr>
                        <a:t>Salaries (Engineers, Project managers etc.)</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latin typeface="Times New Roman" panose="02020603050405020304" pitchFamily="18" charset="0"/>
                          <a:cs typeface="Times New Roman" panose="02020603050405020304" pitchFamily="18" charset="0"/>
                        </a:rPr>
                        <a:t>₹30,00,000</a:t>
                      </a:r>
                    </a:p>
                    <a:p>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318454"/>
                  </a:ext>
                </a:extLst>
              </a:tr>
              <a:tr h="577471">
                <a:tc>
                  <a:txBody>
                    <a:bodyPr/>
                    <a:lstStyle/>
                    <a:p>
                      <a:r>
                        <a:rPr lang="en-IN" sz="2000" b="1">
                          <a:latin typeface="Times New Roman" panose="02020603050405020304" pitchFamily="18" charset="0"/>
                          <a:cs typeface="Times New Roman" panose="02020603050405020304" pitchFamily="18" charset="0"/>
                        </a:rPr>
                        <a:t>Total Cost</a:t>
                      </a:r>
                      <a:endParaRPr lang="en-IN" sz="2000">
                        <a:latin typeface="Times New Roman" panose="02020603050405020304" pitchFamily="18" charset="0"/>
                        <a:cs typeface="Times New Roman" panose="02020603050405020304" pitchFamily="18" charset="0"/>
                      </a:endParaRPr>
                    </a:p>
                  </a:txBody>
                  <a:tcPr anchor="ctr"/>
                </a:tc>
                <a:tc>
                  <a:txBody>
                    <a:bodyPr/>
                    <a:lstStyle/>
                    <a:p>
                      <a:r>
                        <a:rPr lang="en-IN" sz="2000" b="1" dirty="0">
                          <a:latin typeface="Times New Roman" panose="02020603050405020304" pitchFamily="18" charset="0"/>
                          <a:cs typeface="Times New Roman" panose="02020603050405020304" pitchFamily="18" charset="0"/>
                        </a:rPr>
                        <a:t>₹2,35,00,000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36379961"/>
                  </a:ext>
                </a:extLst>
              </a:tr>
            </a:tbl>
          </a:graphicData>
        </a:graphic>
      </p:graphicFrame>
      <p:graphicFrame>
        <p:nvGraphicFramePr>
          <p:cNvPr id="17" name="Chart 16">
            <a:extLst>
              <a:ext uri="{FF2B5EF4-FFF2-40B4-BE49-F238E27FC236}">
                <a16:creationId xmlns:a16="http://schemas.microsoft.com/office/drawing/2014/main" id="{A8F1A8B2-440D-A708-1CD5-F339AC1FEDD4}"/>
              </a:ext>
            </a:extLst>
          </p:cNvPr>
          <p:cNvGraphicFramePr/>
          <p:nvPr>
            <p:extLst>
              <p:ext uri="{D42A27DB-BD31-4B8C-83A1-F6EECF244321}">
                <p14:modId xmlns:p14="http://schemas.microsoft.com/office/powerpoint/2010/main" val="1073455002"/>
              </p:ext>
            </p:extLst>
          </p:nvPr>
        </p:nvGraphicFramePr>
        <p:xfrm>
          <a:off x="5510270" y="1112758"/>
          <a:ext cx="6758039" cy="520255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8996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1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9AD02D-C80A-2855-A56D-CA66FDEF9F76}"/>
              </a:ext>
            </a:extLst>
          </p:cNvPr>
          <p:cNvSpPr/>
          <p:nvPr/>
        </p:nvSpPr>
        <p:spPr>
          <a:xfrm>
            <a:off x="11926" y="0"/>
            <a:ext cx="12180073" cy="6858000"/>
          </a:xfrm>
          <a:prstGeom prst="rect">
            <a:avLst/>
          </a:prstGeom>
          <a:blipFill dpi="0" rotWithShape="1">
            <a:blip r:embed="rId4">
              <a:alphaModFix amt="24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70F686-ADD8-3826-3D69-070DA2F8B33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Risk Management &amp; Mitigation</a:t>
            </a:r>
          </a:p>
        </p:txBody>
      </p:sp>
      <p:sp>
        <p:nvSpPr>
          <p:cNvPr id="8" name="Rectangle: Rounded Corners 7">
            <a:extLst>
              <a:ext uri="{FF2B5EF4-FFF2-40B4-BE49-F238E27FC236}">
                <a16:creationId xmlns:a16="http://schemas.microsoft.com/office/drawing/2014/main" id="{32CB3644-C92C-3AF0-417F-2E713E7C3BCE}"/>
              </a:ext>
            </a:extLst>
          </p:cNvPr>
          <p:cNvSpPr/>
          <p:nvPr/>
        </p:nvSpPr>
        <p:spPr>
          <a:xfrm>
            <a:off x="819465" y="1272367"/>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Regulatory Delays</a:t>
            </a:r>
          </a:p>
        </p:txBody>
      </p:sp>
      <p:sp>
        <p:nvSpPr>
          <p:cNvPr id="9" name="Rectangle: Rounded Corners 8">
            <a:extLst>
              <a:ext uri="{FF2B5EF4-FFF2-40B4-BE49-F238E27FC236}">
                <a16:creationId xmlns:a16="http://schemas.microsoft.com/office/drawing/2014/main" id="{4B7B225C-9A02-5697-4E15-75242BBB91E9}"/>
              </a:ext>
            </a:extLst>
          </p:cNvPr>
          <p:cNvSpPr/>
          <p:nvPr/>
        </p:nvSpPr>
        <p:spPr>
          <a:xfrm>
            <a:off x="2855441" y="2432304"/>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Budget </a:t>
            </a:r>
            <a:r>
              <a:rPr lang="en-IN" sz="2400" dirty="0" err="1">
                <a:latin typeface="Times New Roman" panose="02020603050405020304" pitchFamily="18" charset="0"/>
                <a:cs typeface="Times New Roman" panose="02020603050405020304" pitchFamily="18" charset="0"/>
              </a:rPr>
              <a:t>overuns</a:t>
            </a:r>
            <a:endParaRPr lang="en-IN" sz="24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AC6FD688-901B-4343-9406-47085F971DA5}"/>
              </a:ext>
            </a:extLst>
          </p:cNvPr>
          <p:cNvSpPr/>
          <p:nvPr/>
        </p:nvSpPr>
        <p:spPr>
          <a:xfrm>
            <a:off x="4891417" y="3756489"/>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Technical  Challenges</a:t>
            </a:r>
          </a:p>
        </p:txBody>
      </p:sp>
      <p:sp>
        <p:nvSpPr>
          <p:cNvPr id="12" name="Rectangle: Rounded Corners 11">
            <a:extLst>
              <a:ext uri="{FF2B5EF4-FFF2-40B4-BE49-F238E27FC236}">
                <a16:creationId xmlns:a16="http://schemas.microsoft.com/office/drawing/2014/main" id="{DC1B148B-9160-435E-C433-AFC0FF35981B}"/>
              </a:ext>
            </a:extLst>
          </p:cNvPr>
          <p:cNvSpPr/>
          <p:nvPr/>
        </p:nvSpPr>
        <p:spPr>
          <a:xfrm>
            <a:off x="7299357" y="4979001"/>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Stakeholder Misalignment</a:t>
            </a:r>
          </a:p>
        </p:txBody>
      </p:sp>
      <p:pic>
        <p:nvPicPr>
          <p:cNvPr id="3" name="Graphic 2" descr="Newspaper with solid fill">
            <a:extLst>
              <a:ext uri="{FF2B5EF4-FFF2-40B4-BE49-F238E27FC236}">
                <a16:creationId xmlns:a16="http://schemas.microsoft.com/office/drawing/2014/main" id="{8490A98A-259B-3345-0C97-2438F0373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7037" y="1167579"/>
            <a:ext cx="1280890" cy="1280890"/>
          </a:xfrm>
          <a:prstGeom prst="rect">
            <a:avLst/>
          </a:prstGeom>
        </p:spPr>
      </p:pic>
      <p:pic>
        <p:nvPicPr>
          <p:cNvPr id="5" name="Graphic 4" descr="Bar graph with upward trend with solid fill">
            <a:extLst>
              <a:ext uri="{FF2B5EF4-FFF2-40B4-BE49-F238E27FC236}">
                <a16:creationId xmlns:a16="http://schemas.microsoft.com/office/drawing/2014/main" id="{FED6FFE8-A4E5-5964-0FBB-5445D65E6E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9252" y="3188970"/>
            <a:ext cx="1155290" cy="1155290"/>
          </a:xfrm>
          <a:prstGeom prst="rect">
            <a:avLst/>
          </a:prstGeom>
        </p:spPr>
      </p:pic>
      <p:pic>
        <p:nvPicPr>
          <p:cNvPr id="13" name="Graphic 12" descr="Gears with solid fill">
            <a:extLst>
              <a:ext uri="{FF2B5EF4-FFF2-40B4-BE49-F238E27FC236}">
                <a16:creationId xmlns:a16="http://schemas.microsoft.com/office/drawing/2014/main" id="{9CCC29E4-8DF0-79B2-7A88-FB1DF1A2F8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3903" y="3275693"/>
            <a:ext cx="1280890" cy="1280890"/>
          </a:xfrm>
          <a:prstGeom prst="rect">
            <a:avLst/>
          </a:prstGeom>
        </p:spPr>
      </p:pic>
      <p:pic>
        <p:nvPicPr>
          <p:cNvPr id="15" name="Picture 14" descr="A black and white logo&#10;&#10;AI-generated content may be incorrect.">
            <a:extLst>
              <a:ext uri="{FF2B5EF4-FFF2-40B4-BE49-F238E27FC236}">
                <a16:creationId xmlns:a16="http://schemas.microsoft.com/office/drawing/2014/main" id="{C4D8A128-8EC4-5109-665D-E29435D0BB9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94866" y="5307797"/>
            <a:ext cx="1612337" cy="1612337"/>
          </a:xfrm>
          <a:prstGeom prst="rect">
            <a:avLst/>
          </a:prstGeom>
        </p:spPr>
      </p:pic>
    </p:spTree>
    <p:extLst>
      <p:ext uri="{BB962C8B-B14F-4D97-AF65-F5344CB8AC3E}">
        <p14:creationId xmlns:p14="http://schemas.microsoft.com/office/powerpoint/2010/main" val="353622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EFC74D-1837-5C04-068F-34FA78CBC507}"/>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Conclusion</a:t>
            </a:r>
          </a:p>
        </p:txBody>
      </p:sp>
      <p:pic>
        <p:nvPicPr>
          <p:cNvPr id="7" name="Picture 6" descr="A person standing on a red and yellow sign">
            <a:extLst>
              <a:ext uri="{FF2B5EF4-FFF2-40B4-BE49-F238E27FC236}">
                <a16:creationId xmlns:a16="http://schemas.microsoft.com/office/drawing/2014/main" id="{94A069FA-E49A-6151-3041-36F581C161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058" y="722443"/>
            <a:ext cx="2686195" cy="1504269"/>
          </a:xfrm>
          <a:prstGeom prst="rect">
            <a:avLst/>
          </a:prstGeom>
        </p:spPr>
      </p:pic>
      <p:pic>
        <p:nvPicPr>
          <p:cNvPr id="9" name="Picture 8" descr="A graphic of a circular economy&#10;&#10;AI-generated content may be incorrect.">
            <a:extLst>
              <a:ext uri="{FF2B5EF4-FFF2-40B4-BE49-F238E27FC236}">
                <a16:creationId xmlns:a16="http://schemas.microsoft.com/office/drawing/2014/main" id="{187F6344-1E2D-4D6E-6B52-702C1A06E3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849" y="3117280"/>
            <a:ext cx="3174515" cy="2115021"/>
          </a:xfrm>
          <a:prstGeom prst="rect">
            <a:avLst/>
          </a:prstGeom>
        </p:spPr>
      </p:pic>
      <p:pic>
        <p:nvPicPr>
          <p:cNvPr id="11" name="Picture 10" descr="A group of people working on a graph">
            <a:extLst>
              <a:ext uri="{FF2B5EF4-FFF2-40B4-BE49-F238E27FC236}">
                <a16:creationId xmlns:a16="http://schemas.microsoft.com/office/drawing/2014/main" id="{141DF239-B575-B92E-53F7-91B00AC6F31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058335" y="878448"/>
            <a:ext cx="3174515" cy="2470974"/>
          </a:xfrm>
          <a:prstGeom prst="rect">
            <a:avLst/>
          </a:prstGeom>
        </p:spPr>
      </p:pic>
      <p:sp>
        <p:nvSpPr>
          <p:cNvPr id="12" name="Rectangle: Rounded Corners 11">
            <a:extLst>
              <a:ext uri="{FF2B5EF4-FFF2-40B4-BE49-F238E27FC236}">
                <a16:creationId xmlns:a16="http://schemas.microsoft.com/office/drawing/2014/main" id="{EF11CFB8-BFC8-E8A9-72A7-91A045C934CC}"/>
              </a:ext>
            </a:extLst>
          </p:cNvPr>
          <p:cNvSpPr/>
          <p:nvPr/>
        </p:nvSpPr>
        <p:spPr>
          <a:xfrm>
            <a:off x="2389238" y="1295150"/>
            <a:ext cx="5968182"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dirty="0">
                <a:latin typeface="Times New Roman" panose="02020603050405020304" pitchFamily="18" charset="0"/>
                <a:cs typeface="Times New Roman" panose="02020603050405020304" pitchFamily="18" charset="0"/>
              </a:rPr>
              <a:t>Agile Approach Ensures Flexibility &amp; Efficiency</a:t>
            </a:r>
            <a:endParaRPr lang="en-IN" sz="220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29AE595C-1144-7688-6448-DE83F929348F}"/>
              </a:ext>
            </a:extLst>
          </p:cNvPr>
          <p:cNvSpPr/>
          <p:nvPr/>
        </p:nvSpPr>
        <p:spPr>
          <a:xfrm>
            <a:off x="4149212" y="2416265"/>
            <a:ext cx="5594557"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200" dirty="0">
                <a:latin typeface="Times New Roman" panose="02020603050405020304" pitchFamily="18" charset="0"/>
                <a:cs typeface="Times New Roman" panose="02020603050405020304" pitchFamily="18" charset="0"/>
              </a:rPr>
              <a:t>Cost-Effective &amp; Scalable Solution</a:t>
            </a:r>
          </a:p>
        </p:txBody>
      </p:sp>
      <p:sp>
        <p:nvSpPr>
          <p:cNvPr id="17" name="Rectangle: Rounded Corners 16">
            <a:extLst>
              <a:ext uri="{FF2B5EF4-FFF2-40B4-BE49-F238E27FC236}">
                <a16:creationId xmlns:a16="http://schemas.microsoft.com/office/drawing/2014/main" id="{7A95A089-F11E-1C75-D9EC-C49B0AD73A51}"/>
              </a:ext>
            </a:extLst>
          </p:cNvPr>
          <p:cNvSpPr/>
          <p:nvPr/>
        </p:nvSpPr>
        <p:spPr>
          <a:xfrm>
            <a:off x="3229894" y="3879037"/>
            <a:ext cx="5968182"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200" dirty="0">
                <a:latin typeface="Times New Roman" panose="02020603050405020304" pitchFamily="18" charset="0"/>
                <a:cs typeface="Times New Roman" panose="02020603050405020304" pitchFamily="18" charset="0"/>
              </a:rPr>
              <a:t>Ensuring Quality, Compliance &amp; Sustainability</a:t>
            </a:r>
          </a:p>
        </p:txBody>
      </p:sp>
      <p:sp>
        <p:nvSpPr>
          <p:cNvPr id="18" name="Rectangle: Rounded Corners 17">
            <a:extLst>
              <a:ext uri="{FF2B5EF4-FFF2-40B4-BE49-F238E27FC236}">
                <a16:creationId xmlns:a16="http://schemas.microsoft.com/office/drawing/2014/main" id="{B641B232-2AD9-63A4-1D72-46CE5A621397}"/>
              </a:ext>
            </a:extLst>
          </p:cNvPr>
          <p:cNvSpPr/>
          <p:nvPr/>
        </p:nvSpPr>
        <p:spPr>
          <a:xfrm>
            <a:off x="373626" y="5227437"/>
            <a:ext cx="11395587" cy="143687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Safe Water Innovation Sets a New Benchmark</a:t>
            </a:r>
            <a:r>
              <a:rPr lang="en-US" sz="2000" dirty="0">
                <a:latin typeface="Times New Roman" panose="02020603050405020304" pitchFamily="18" charset="0"/>
                <a:cs typeface="Times New Roman" panose="02020603050405020304" pitchFamily="18" charset="0"/>
              </a:rPr>
              <a:t> – A sustainable and technologically advanced wastewater treatment solution that drives environmental and operational excellence. This project will significantly improve public health and environmental sustainability, showcasing our commitment to innovative solutions and positive community impact.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522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22000"/>
          </a:blip>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294F265-1655-379C-8B0F-661AE6EFA224}"/>
              </a:ext>
            </a:extLst>
          </p:cNvPr>
          <p:cNvSpPr txBox="1">
            <a:spLocks/>
          </p:cNvSpPr>
          <p:nvPr/>
        </p:nvSpPr>
        <p:spPr>
          <a:xfrm>
            <a:off x="786581" y="2556387"/>
            <a:ext cx="9519456" cy="2182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7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Q&amp;A</a:t>
            </a:r>
          </a:p>
        </p:txBody>
      </p:sp>
    </p:spTree>
    <p:extLst>
      <p:ext uri="{BB962C8B-B14F-4D97-AF65-F5344CB8AC3E}">
        <p14:creationId xmlns:p14="http://schemas.microsoft.com/office/powerpoint/2010/main" val="7119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E15A459F-9031-7D2E-B15F-57D6529F156D}"/>
              </a:ext>
            </a:extLst>
          </p:cNvPr>
          <p:cNvGraphicFramePr/>
          <p:nvPr>
            <p:extLst>
              <p:ext uri="{D42A27DB-BD31-4B8C-83A1-F6EECF244321}">
                <p14:modId xmlns:p14="http://schemas.microsoft.com/office/powerpoint/2010/main" val="157335579"/>
              </p:ext>
            </p:extLst>
          </p:nvPr>
        </p:nvGraphicFramePr>
        <p:xfrm>
          <a:off x="462116" y="1048740"/>
          <a:ext cx="11239910" cy="580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black circle with a arrow in the center">
            <a:extLst>
              <a:ext uri="{FF2B5EF4-FFF2-40B4-BE49-F238E27FC236}">
                <a16:creationId xmlns:a16="http://schemas.microsoft.com/office/drawing/2014/main" id="{65415910-EC72-96B3-2442-D6702C98CA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4480" y="2944761"/>
            <a:ext cx="478870" cy="484239"/>
          </a:xfrm>
          <a:prstGeom prst="rect">
            <a:avLst/>
          </a:prstGeom>
        </p:spPr>
      </p:pic>
      <p:pic>
        <p:nvPicPr>
          <p:cNvPr id="20" name="Graphic 19">
            <a:extLst>
              <a:ext uri="{FF2B5EF4-FFF2-40B4-BE49-F238E27FC236}">
                <a16:creationId xmlns:a16="http://schemas.microsoft.com/office/drawing/2014/main" id="{86AE30CA-B964-24F8-F712-CB76CF3AA151}"/>
              </a:ext>
            </a:extLst>
          </p:cNvPr>
          <p:cNvPicPr>
            <a:picLocks noChangeAspect="1"/>
          </p:cNvPicPr>
          <p:nvPr/>
        </p:nvPicPr>
        <p:blipFill>
          <a:blip r:embed="rId9">
            <a:extLs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2240865" y="5041014"/>
            <a:ext cx="512167" cy="533877"/>
          </a:xfrm>
          <a:prstGeom prst="rect">
            <a:avLst/>
          </a:prstGeom>
        </p:spPr>
      </p:pic>
      <p:pic>
        <p:nvPicPr>
          <p:cNvPr id="2" name="Picture 1" descr="A magnifying glass and a magnifying glass&#10;&#10;AI-generated content may be incorrect.">
            <a:extLst>
              <a:ext uri="{FF2B5EF4-FFF2-40B4-BE49-F238E27FC236}">
                <a16:creationId xmlns:a16="http://schemas.microsoft.com/office/drawing/2014/main" id="{10C5BE67-9F0A-2883-7739-719017B9C96C}"/>
              </a:ext>
            </a:extLst>
          </p:cNvPr>
          <p:cNvPicPr>
            <a:picLocks noChangeAspect="1"/>
          </p:cNvPicPr>
          <p:nvPr/>
        </p:nvPicPr>
        <p:blipFill>
          <a:blip r:embed="rId12">
            <a:biLevel thresh="75000"/>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89974" y="1128252"/>
            <a:ext cx="641554" cy="641554"/>
          </a:xfrm>
          <a:prstGeom prst="rect">
            <a:avLst/>
          </a:prstGeom>
        </p:spPr>
      </p:pic>
      <p:sp>
        <p:nvSpPr>
          <p:cNvPr id="3" name="Title 1">
            <a:extLst>
              <a:ext uri="{FF2B5EF4-FFF2-40B4-BE49-F238E27FC236}">
                <a16:creationId xmlns:a16="http://schemas.microsoft.com/office/drawing/2014/main" id="{E9368B1D-8322-B290-DADE-E40998C62419}"/>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Introduction</a:t>
            </a:r>
          </a:p>
        </p:txBody>
      </p:sp>
    </p:spTree>
    <p:extLst>
      <p:ext uri="{BB962C8B-B14F-4D97-AF65-F5344CB8AC3E}">
        <p14:creationId xmlns:p14="http://schemas.microsoft.com/office/powerpoint/2010/main" val="203793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graphicFrame>
        <p:nvGraphicFramePr>
          <p:cNvPr id="37" name="Diagram 36">
            <a:extLst>
              <a:ext uri="{FF2B5EF4-FFF2-40B4-BE49-F238E27FC236}">
                <a16:creationId xmlns:a16="http://schemas.microsoft.com/office/drawing/2014/main" id="{D14B2DA2-BFBC-5A21-B820-0CF57D29844A}"/>
              </a:ext>
            </a:extLst>
          </p:cNvPr>
          <p:cNvGraphicFramePr/>
          <p:nvPr>
            <p:extLst>
              <p:ext uri="{D42A27DB-BD31-4B8C-83A1-F6EECF244321}">
                <p14:modId xmlns:p14="http://schemas.microsoft.com/office/powerpoint/2010/main" val="2999505558"/>
              </p:ext>
            </p:extLst>
          </p:nvPr>
        </p:nvGraphicFramePr>
        <p:xfrm>
          <a:off x="3548625" y="371646"/>
          <a:ext cx="9401278" cy="6114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Oval 37">
            <a:extLst>
              <a:ext uri="{FF2B5EF4-FFF2-40B4-BE49-F238E27FC236}">
                <a16:creationId xmlns:a16="http://schemas.microsoft.com/office/drawing/2014/main" id="{428DA4D6-5406-6FC3-B8D6-3CA2671FB018}"/>
              </a:ext>
            </a:extLst>
          </p:cNvPr>
          <p:cNvSpPr/>
          <p:nvPr/>
        </p:nvSpPr>
        <p:spPr>
          <a:xfrm>
            <a:off x="7226709" y="2367116"/>
            <a:ext cx="2045109" cy="2123768"/>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500" dirty="0">
                <a:latin typeface="Times New Roman" panose="02020603050405020304" pitchFamily="18" charset="0"/>
                <a:cs typeface="Times New Roman" panose="02020603050405020304" pitchFamily="18" charset="0"/>
              </a:rPr>
              <a:t>Business Analyst Roles</a:t>
            </a:r>
          </a:p>
        </p:txBody>
      </p:sp>
      <p:sp>
        <p:nvSpPr>
          <p:cNvPr id="40" name="Flowchart: Off-page Connector 39">
            <a:extLst>
              <a:ext uri="{FF2B5EF4-FFF2-40B4-BE49-F238E27FC236}">
                <a16:creationId xmlns:a16="http://schemas.microsoft.com/office/drawing/2014/main" id="{C901B7B4-AF55-216A-EDDF-77145567F997}"/>
              </a:ext>
            </a:extLst>
          </p:cNvPr>
          <p:cNvSpPr/>
          <p:nvPr/>
        </p:nvSpPr>
        <p:spPr>
          <a:xfrm>
            <a:off x="426720" y="0"/>
            <a:ext cx="3241040" cy="6228080"/>
          </a:xfrm>
          <a:prstGeom prst="flowChartOffpageConnector">
            <a:avLst/>
          </a:prstGeom>
          <a:gradFill flip="none" rotWithShape="1">
            <a:gsLst>
              <a:gs pos="34000">
                <a:schemeClr val="accent3">
                  <a:lumMod val="67000"/>
                  <a:alpha val="36000"/>
                </a:schemeClr>
              </a:gs>
              <a:gs pos="100000">
                <a:schemeClr val="accent3">
                  <a:lumMod val="60000"/>
                  <a:lumOff val="40000"/>
                </a:schemeClr>
              </a:gs>
            </a:gsLst>
            <a:lin ang="16200000" scaled="1"/>
            <a:tileRect/>
          </a:gradFill>
          <a:ln w="38100" cap="flat">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Roles of Business Analyst</a:t>
            </a:r>
          </a:p>
        </p:txBody>
      </p:sp>
    </p:spTree>
    <p:extLst>
      <p:ext uri="{BB962C8B-B14F-4D97-AF65-F5344CB8AC3E}">
        <p14:creationId xmlns:p14="http://schemas.microsoft.com/office/powerpoint/2010/main" val="16355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39AB2B4-03AB-88A4-B514-CE168E3F9278}"/>
              </a:ext>
            </a:extLst>
          </p:cNvPr>
          <p:cNvGraphicFramePr/>
          <p:nvPr>
            <p:extLst>
              <p:ext uri="{D42A27DB-BD31-4B8C-83A1-F6EECF244321}">
                <p14:modId xmlns:p14="http://schemas.microsoft.com/office/powerpoint/2010/main" val="2086143389"/>
              </p:ext>
            </p:extLst>
          </p:nvPr>
        </p:nvGraphicFramePr>
        <p:xfrm>
          <a:off x="3909961" y="57218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lowchart: Stored Data 8">
            <a:extLst>
              <a:ext uri="{FF2B5EF4-FFF2-40B4-BE49-F238E27FC236}">
                <a16:creationId xmlns:a16="http://schemas.microsoft.com/office/drawing/2014/main" id="{95AF0E01-6E87-2D10-BD3C-EC0723A7A98D}"/>
              </a:ext>
            </a:extLst>
          </p:cNvPr>
          <p:cNvSpPr/>
          <p:nvPr/>
        </p:nvSpPr>
        <p:spPr>
          <a:xfrm rot="10800000" flipV="1">
            <a:off x="-3" y="1071715"/>
            <a:ext cx="4227873" cy="4326193"/>
          </a:xfrm>
          <a:prstGeom prst="flowChartOnlineStorag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IN" sz="3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Project Objectives</a:t>
            </a:r>
          </a:p>
        </p:txBody>
      </p:sp>
    </p:spTree>
    <p:extLst>
      <p:ext uri="{BB962C8B-B14F-4D97-AF65-F5344CB8AC3E}">
        <p14:creationId xmlns:p14="http://schemas.microsoft.com/office/powerpoint/2010/main" val="7814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47BAC3-04C3-67F0-5D16-A20F50D2B1D1}"/>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Agile Approach &amp; Methodology</a:t>
            </a:r>
          </a:p>
        </p:txBody>
      </p:sp>
      <p:pic>
        <p:nvPicPr>
          <p:cNvPr id="12" name="Picture 11" descr="A group of people sitting in chairs&#10;&#10;AI-generated content may be incorrect.">
            <a:extLst>
              <a:ext uri="{FF2B5EF4-FFF2-40B4-BE49-F238E27FC236}">
                <a16:creationId xmlns:a16="http://schemas.microsoft.com/office/drawing/2014/main" id="{388EFFB7-132D-51D2-81F2-BF12370DD3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90225" y="2889993"/>
            <a:ext cx="6876290" cy="4584193"/>
          </a:xfrm>
          <a:prstGeom prst="rect">
            <a:avLst/>
          </a:prstGeom>
        </p:spPr>
      </p:pic>
      <p:sp>
        <p:nvSpPr>
          <p:cNvPr id="16" name="Callout: Down Arrow 15">
            <a:extLst>
              <a:ext uri="{FF2B5EF4-FFF2-40B4-BE49-F238E27FC236}">
                <a16:creationId xmlns:a16="http://schemas.microsoft.com/office/drawing/2014/main" id="{5D65A542-7650-207B-ED6E-439D0306A2DC}"/>
              </a:ext>
            </a:extLst>
          </p:cNvPr>
          <p:cNvSpPr/>
          <p:nvPr/>
        </p:nvSpPr>
        <p:spPr>
          <a:xfrm>
            <a:off x="447040" y="1249680"/>
            <a:ext cx="4714240" cy="2438400"/>
          </a:xfrm>
          <a:prstGeom prst="downArrowCallout">
            <a:avLst>
              <a:gd name="adj1" fmla="val 25000"/>
              <a:gd name="adj2" fmla="val 25000"/>
              <a:gd name="adj3" fmla="val 20833"/>
              <a:gd name="adj4" fmla="val 6497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dirty="0">
                <a:latin typeface="Times New Roman" panose="02020603050405020304" pitchFamily="18" charset="0"/>
                <a:cs typeface="Times New Roman" panose="02020603050405020304" pitchFamily="18" charset="0"/>
              </a:rPr>
              <a:t>a set of principles and practices that promote iterative development, collaboration, and flexibility in project management.</a:t>
            </a:r>
            <a:endParaRPr lang="en-IN" sz="2200" dirty="0">
              <a:latin typeface="Times New Roman" panose="02020603050405020304" pitchFamily="18" charset="0"/>
              <a:cs typeface="Times New Roman" panose="02020603050405020304" pitchFamily="18" charset="0"/>
            </a:endParaRPr>
          </a:p>
        </p:txBody>
      </p:sp>
      <p:sp>
        <p:nvSpPr>
          <p:cNvPr id="28" name="Flowchart: Off-page Connector 27">
            <a:extLst>
              <a:ext uri="{FF2B5EF4-FFF2-40B4-BE49-F238E27FC236}">
                <a16:creationId xmlns:a16="http://schemas.microsoft.com/office/drawing/2014/main" id="{44E37D50-660F-12ED-0E27-36CB81F183DB}"/>
              </a:ext>
            </a:extLst>
          </p:cNvPr>
          <p:cNvSpPr/>
          <p:nvPr/>
        </p:nvSpPr>
        <p:spPr>
          <a:xfrm rot="16200000">
            <a:off x="7967055" y="2887051"/>
            <a:ext cx="1905480" cy="5467458"/>
          </a:xfrm>
          <a:prstGeom prst="flowChartOffpageConnector">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IN" sz="36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Scrum framework</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8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38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blip>
          <a:srcRect/>
          <a:stretch>
            <a:fillRect l="-13000" r="-13000"/>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5A267A-A9E5-24AD-8542-2B70F52BB73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Product Backlog</a:t>
            </a:r>
          </a:p>
        </p:txBody>
      </p:sp>
      <p:sp>
        <p:nvSpPr>
          <p:cNvPr id="26" name="Left Brace 25">
            <a:extLst>
              <a:ext uri="{FF2B5EF4-FFF2-40B4-BE49-F238E27FC236}">
                <a16:creationId xmlns:a16="http://schemas.microsoft.com/office/drawing/2014/main" id="{3EB089BE-ABAC-9044-1F3D-736284313509}"/>
              </a:ext>
            </a:extLst>
          </p:cNvPr>
          <p:cNvSpPr/>
          <p:nvPr/>
        </p:nvSpPr>
        <p:spPr>
          <a:xfrm>
            <a:off x="6540065" y="1890512"/>
            <a:ext cx="601731" cy="2689835"/>
          </a:xfrm>
          <a:prstGeom prst="leftBrace">
            <a:avLst>
              <a:gd name="adj1" fmla="val 8333"/>
              <a:gd name="adj2" fmla="val 4631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36" name="Picture 35" descr="A black and white line drawing of a stack of papers&#10;&#10;AI-generated content may be incorrect.">
            <a:extLst>
              <a:ext uri="{FF2B5EF4-FFF2-40B4-BE49-F238E27FC236}">
                <a16:creationId xmlns:a16="http://schemas.microsoft.com/office/drawing/2014/main" id="{5B0E6E91-2AF1-5C58-5147-0336EDBF127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7727" y="1490512"/>
            <a:ext cx="3746090" cy="4046578"/>
          </a:xfrm>
          <a:prstGeom prst="rect">
            <a:avLst/>
          </a:prstGeom>
        </p:spPr>
      </p:pic>
      <p:cxnSp>
        <p:nvCxnSpPr>
          <p:cNvPr id="37" name="Straight Arrow Connector 36">
            <a:extLst>
              <a:ext uri="{FF2B5EF4-FFF2-40B4-BE49-F238E27FC236}">
                <a16:creationId xmlns:a16="http://schemas.microsoft.com/office/drawing/2014/main" id="{FBA43EE7-2255-CE05-8FAA-FEA321F63158}"/>
              </a:ext>
            </a:extLst>
          </p:cNvPr>
          <p:cNvCxnSpPr>
            <a:cxnSpLocks/>
          </p:cNvCxnSpPr>
          <p:nvPr/>
        </p:nvCxnSpPr>
        <p:spPr>
          <a:xfrm flipV="1">
            <a:off x="562179" y="2497393"/>
            <a:ext cx="0" cy="2032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6CABC6FE-7530-1DED-4648-98BAB2392E99}"/>
              </a:ext>
            </a:extLst>
          </p:cNvPr>
          <p:cNvSpPr/>
          <p:nvPr/>
        </p:nvSpPr>
        <p:spPr>
          <a:xfrm>
            <a:off x="69172" y="2145462"/>
            <a:ext cx="1002197"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 Priority</a:t>
            </a:r>
          </a:p>
        </p:txBody>
      </p:sp>
      <p:sp>
        <p:nvSpPr>
          <p:cNvPr id="39" name="TextBox 38">
            <a:extLst>
              <a:ext uri="{FF2B5EF4-FFF2-40B4-BE49-F238E27FC236}">
                <a16:creationId xmlns:a16="http://schemas.microsoft.com/office/drawing/2014/main" id="{C148ADC9-FB11-DC8B-25C0-525769D0B13C}"/>
              </a:ext>
            </a:extLst>
          </p:cNvPr>
          <p:cNvSpPr txBox="1"/>
          <p:nvPr/>
        </p:nvSpPr>
        <p:spPr>
          <a:xfrm>
            <a:off x="-116121" y="4605144"/>
            <a:ext cx="1372781" cy="276999"/>
          </a:xfrm>
          <a:prstGeom prst="rect">
            <a:avLst/>
          </a:prstGeom>
          <a:noFill/>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Low</a:t>
            </a: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Priority</a:t>
            </a:r>
          </a:p>
        </p:txBody>
      </p:sp>
      <p:sp>
        <p:nvSpPr>
          <p:cNvPr id="40" name="Right Brace 39">
            <a:extLst>
              <a:ext uri="{FF2B5EF4-FFF2-40B4-BE49-F238E27FC236}">
                <a16:creationId xmlns:a16="http://schemas.microsoft.com/office/drawing/2014/main" id="{CB5A5EEF-DB39-8EB3-8365-10B244900F67}"/>
              </a:ext>
            </a:extLst>
          </p:cNvPr>
          <p:cNvSpPr/>
          <p:nvPr/>
        </p:nvSpPr>
        <p:spPr>
          <a:xfrm>
            <a:off x="3776906" y="1947354"/>
            <a:ext cx="659353" cy="2582856"/>
          </a:xfrm>
          <a:prstGeom prst="rightBrace">
            <a:avLst>
              <a:gd name="adj1" fmla="val 8333"/>
              <a:gd name="adj2" fmla="val 4607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41" name="Rectangle 40">
            <a:extLst>
              <a:ext uri="{FF2B5EF4-FFF2-40B4-BE49-F238E27FC236}">
                <a16:creationId xmlns:a16="http://schemas.microsoft.com/office/drawing/2014/main" id="{07BB0C3B-BE59-858A-AFFE-B64515B798B6}"/>
              </a:ext>
            </a:extLst>
          </p:cNvPr>
          <p:cNvSpPr/>
          <p:nvPr/>
        </p:nvSpPr>
        <p:spPr>
          <a:xfrm>
            <a:off x="4206715" y="2861145"/>
            <a:ext cx="2534403" cy="769441"/>
          </a:xfrm>
          <a:prstGeom prst="rect">
            <a:avLst/>
          </a:prstGeom>
          <a:noFill/>
        </p:spPr>
        <p:txBody>
          <a:bodyPr wrap="square" lIns="91440" tIns="45720" rIns="91440" bIns="45720">
            <a:spAutoFit/>
          </a:bodyPr>
          <a:lstStyle/>
          <a:p>
            <a:pPr algn="ctr"/>
            <a:r>
              <a:rPr lang="en-US" sz="2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Backlog Item</a:t>
            </a:r>
          </a:p>
        </p:txBody>
      </p:sp>
      <p:sp>
        <p:nvSpPr>
          <p:cNvPr id="42" name="Rectangle 41">
            <a:extLst>
              <a:ext uri="{FF2B5EF4-FFF2-40B4-BE49-F238E27FC236}">
                <a16:creationId xmlns:a16="http://schemas.microsoft.com/office/drawing/2014/main" id="{9E897777-F97A-C23A-EF40-4FCDA8B76B45}"/>
              </a:ext>
            </a:extLst>
          </p:cNvPr>
          <p:cNvSpPr/>
          <p:nvPr/>
        </p:nvSpPr>
        <p:spPr>
          <a:xfrm>
            <a:off x="7141796" y="4387889"/>
            <a:ext cx="157927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Enhancement</a:t>
            </a:r>
          </a:p>
        </p:txBody>
      </p:sp>
      <p:sp>
        <p:nvSpPr>
          <p:cNvPr id="43" name="Rectangle 42">
            <a:extLst>
              <a:ext uri="{FF2B5EF4-FFF2-40B4-BE49-F238E27FC236}">
                <a16:creationId xmlns:a16="http://schemas.microsoft.com/office/drawing/2014/main" id="{5268B216-D6DD-9D1C-3415-65C31A61CAB7}"/>
              </a:ext>
            </a:extLst>
          </p:cNvPr>
          <p:cNvSpPr/>
          <p:nvPr/>
        </p:nvSpPr>
        <p:spPr>
          <a:xfrm>
            <a:off x="7141796" y="1682860"/>
            <a:ext cx="1399742"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stories</a:t>
            </a:r>
          </a:p>
        </p:txBody>
      </p:sp>
      <p:cxnSp>
        <p:nvCxnSpPr>
          <p:cNvPr id="44" name="Straight Connector 43">
            <a:extLst>
              <a:ext uri="{FF2B5EF4-FFF2-40B4-BE49-F238E27FC236}">
                <a16:creationId xmlns:a16="http://schemas.microsoft.com/office/drawing/2014/main" id="{BB633315-23EB-8D64-A5D8-0995BF47AD16}"/>
              </a:ext>
            </a:extLst>
          </p:cNvPr>
          <p:cNvCxnSpPr/>
          <p:nvPr/>
        </p:nvCxnSpPr>
        <p:spPr>
          <a:xfrm>
            <a:off x="6840930" y="2456994"/>
            <a:ext cx="300866"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93018A2C-81D6-852D-4189-CFB4A1167D2A}"/>
              </a:ext>
            </a:extLst>
          </p:cNvPr>
          <p:cNvCxnSpPr/>
          <p:nvPr/>
        </p:nvCxnSpPr>
        <p:spPr>
          <a:xfrm>
            <a:off x="6840930" y="3876940"/>
            <a:ext cx="300866" cy="0"/>
          </a:xfrm>
          <a:prstGeom prst="line">
            <a:avLst/>
          </a:prstGeom>
        </p:spPr>
        <p:style>
          <a:lnRef idx="3">
            <a:schemeClr val="dk1"/>
          </a:lnRef>
          <a:fillRef idx="0">
            <a:schemeClr val="dk1"/>
          </a:fillRef>
          <a:effectRef idx="2">
            <a:schemeClr val="dk1"/>
          </a:effectRef>
          <a:fontRef idx="minor">
            <a:schemeClr val="tx1"/>
          </a:fontRef>
        </p:style>
      </p:cxnSp>
      <p:sp>
        <p:nvSpPr>
          <p:cNvPr id="46" name="Rectangle 45">
            <a:extLst>
              <a:ext uri="{FF2B5EF4-FFF2-40B4-BE49-F238E27FC236}">
                <a16:creationId xmlns:a16="http://schemas.microsoft.com/office/drawing/2014/main" id="{8BBB27BF-60AD-B539-8177-C5D33997AA8B}"/>
              </a:ext>
            </a:extLst>
          </p:cNvPr>
          <p:cNvSpPr/>
          <p:nvPr/>
        </p:nvSpPr>
        <p:spPr>
          <a:xfrm>
            <a:off x="7141796" y="2245901"/>
            <a:ext cx="105189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Features</a:t>
            </a:r>
          </a:p>
        </p:txBody>
      </p:sp>
      <p:sp>
        <p:nvSpPr>
          <p:cNvPr id="47" name="Rectangle 46">
            <a:extLst>
              <a:ext uri="{FF2B5EF4-FFF2-40B4-BE49-F238E27FC236}">
                <a16:creationId xmlns:a16="http://schemas.microsoft.com/office/drawing/2014/main" id="{1774066F-3433-96C7-861E-99D968A9BC1C}"/>
              </a:ext>
            </a:extLst>
          </p:cNvPr>
          <p:cNvSpPr/>
          <p:nvPr/>
        </p:nvSpPr>
        <p:spPr>
          <a:xfrm>
            <a:off x="7141796" y="3662380"/>
            <a:ext cx="1018228"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Bug Fix</a:t>
            </a:r>
          </a:p>
        </p:txBody>
      </p:sp>
      <p:sp>
        <p:nvSpPr>
          <p:cNvPr id="53" name="Right Brace 52">
            <a:extLst>
              <a:ext uri="{FF2B5EF4-FFF2-40B4-BE49-F238E27FC236}">
                <a16:creationId xmlns:a16="http://schemas.microsoft.com/office/drawing/2014/main" id="{E0BA85D0-5DC0-0139-8CC9-926D39A860ED}"/>
              </a:ext>
            </a:extLst>
          </p:cNvPr>
          <p:cNvSpPr/>
          <p:nvPr/>
        </p:nvSpPr>
        <p:spPr>
          <a:xfrm>
            <a:off x="8721075" y="1890512"/>
            <a:ext cx="601731" cy="27146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55" name="Callout: Bent Line 54">
            <a:extLst>
              <a:ext uri="{FF2B5EF4-FFF2-40B4-BE49-F238E27FC236}">
                <a16:creationId xmlns:a16="http://schemas.microsoft.com/office/drawing/2014/main" id="{7FF97929-7C7E-683A-DE01-4813A80D8635}"/>
              </a:ext>
            </a:extLst>
          </p:cNvPr>
          <p:cNvSpPr>
            <a:spLocks noGrp="1" noRot="1" noMove="1" noResize="1" noEditPoints="1" noAdjustHandles="1" noChangeArrowheads="1" noChangeShapeType="1"/>
          </p:cNvSpPr>
          <p:nvPr/>
        </p:nvSpPr>
        <p:spPr>
          <a:xfrm>
            <a:off x="10116964" y="741098"/>
            <a:ext cx="1833344" cy="2120047"/>
          </a:xfrm>
          <a:prstGeom prst="borderCallout2">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000" dirty="0">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1A0944B6-E360-45D9-B4CC-DE11B9B80B30}"/>
              </a:ext>
            </a:extLst>
          </p:cNvPr>
          <p:cNvSpPr/>
          <p:nvPr/>
        </p:nvSpPr>
        <p:spPr>
          <a:xfrm>
            <a:off x="10248517" y="801805"/>
            <a:ext cx="1570238" cy="1631216"/>
          </a:xfrm>
          <a:prstGeom prst="rect">
            <a:avLst/>
          </a:prstGeom>
          <a:noFill/>
        </p:spPr>
        <p:txBody>
          <a:bodyPr wrap="none" lIns="91440" tIns="45720" rIns="91440" bIns="45720">
            <a:spAutoFit/>
          </a:bodyPr>
          <a:lstStyle/>
          <a:p>
            <a:pPr marL="342900" indent="-342900" algn="ctr">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Benefits</a:t>
            </a:r>
          </a:p>
          <a:p>
            <a:pPr algn="ct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Transparency</a:t>
            </a: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Focus</a:t>
            </a:r>
          </a:p>
          <a:p>
            <a:pPr algn="ctr"/>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Adaptability </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6" name="Callout: Bent Line 55">
            <a:extLst>
              <a:ext uri="{FF2B5EF4-FFF2-40B4-BE49-F238E27FC236}">
                <a16:creationId xmlns:a16="http://schemas.microsoft.com/office/drawing/2014/main" id="{1C20823A-3EBF-7A6B-70CD-466DA3CA3C78}"/>
              </a:ext>
            </a:extLst>
          </p:cNvPr>
          <p:cNvSpPr>
            <a:spLocks noGrp="1" noRot="1" noMove="1" noResize="1" noEditPoints="1" noAdjustHandles="1" noChangeArrowheads="1" noChangeShapeType="1"/>
          </p:cNvSpPr>
          <p:nvPr/>
        </p:nvSpPr>
        <p:spPr>
          <a:xfrm flipV="1">
            <a:off x="10196936" y="3662380"/>
            <a:ext cx="1860762" cy="2288438"/>
          </a:xfrm>
          <a:prstGeom prst="borderCallout2">
            <a:avLst/>
          </a:prstGeom>
          <a:ln w="38100"/>
        </p:spPr>
        <p:style>
          <a:lnRef idx="2">
            <a:schemeClr val="accent1"/>
          </a:lnRef>
          <a:fillRef idx="1">
            <a:schemeClr val="lt1"/>
          </a:fillRef>
          <a:effectRef idx="0">
            <a:schemeClr val="accent1"/>
          </a:effectRef>
          <a:fontRef idx="minor">
            <a:schemeClr val="dk1"/>
          </a:fontRef>
        </p:style>
        <p:txBody>
          <a:bodyPr vert="horz" wrap="square" rtlCol="0" anchor="ctr" anchorCtr="0">
            <a:noAutofit/>
          </a:bodyPr>
          <a:lstStyle/>
          <a:p>
            <a:pPr algn="ctr"/>
            <a:endParaRPr lang="en-IN" dirty="0"/>
          </a:p>
        </p:txBody>
      </p:sp>
      <p:sp>
        <p:nvSpPr>
          <p:cNvPr id="57" name="Rectangle 56">
            <a:extLst>
              <a:ext uri="{FF2B5EF4-FFF2-40B4-BE49-F238E27FC236}">
                <a16:creationId xmlns:a16="http://schemas.microsoft.com/office/drawing/2014/main" id="{0843FEE3-37AE-EDAF-CFB8-793BFA5D77E5}"/>
              </a:ext>
            </a:extLst>
          </p:cNvPr>
          <p:cNvSpPr/>
          <p:nvPr/>
        </p:nvSpPr>
        <p:spPr>
          <a:xfrm>
            <a:off x="10116715" y="3837103"/>
            <a:ext cx="1983235" cy="1938992"/>
          </a:xfrm>
          <a:prstGeom prst="rect">
            <a:avLst/>
          </a:prstGeom>
          <a:noFill/>
        </p:spPr>
        <p:txBody>
          <a:bodyPr wrap="none" lIns="91440" tIns="45720" rIns="91440" bIns="45720">
            <a:spAutoFit/>
          </a:bodyPr>
          <a:lstStyle/>
          <a:p>
            <a:pPr marL="342900" indent="-342900" algn="ctr">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Managed By </a:t>
            </a:r>
          </a:p>
          <a:p>
            <a:pPr algn="ct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Owner</a:t>
            </a:r>
          </a:p>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a:t>
            </a: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Refined meetings</a:t>
            </a:r>
          </a:p>
          <a:p>
            <a:pPr algn="ct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05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2824E-5291-6CFB-376B-AE7249D2F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53496"/>
            <a:ext cx="12192000" cy="4842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B9E3859C-4FF5-F44A-C973-737BDDFE26DF}"/>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Product Backlog</a:t>
            </a:r>
          </a:p>
        </p:txBody>
      </p:sp>
    </p:spTree>
    <p:extLst>
      <p:ext uri="{BB962C8B-B14F-4D97-AF65-F5344CB8AC3E}">
        <p14:creationId xmlns:p14="http://schemas.microsoft.com/office/powerpoint/2010/main" val="194722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5000"/>
            <a:lum/>
          </a:blip>
          <a:srcRect/>
          <a:stretch>
            <a:fillRect t="-13000" b="-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993EE5-149B-136D-9043-72E763227EFD}"/>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Sprint planning</a:t>
            </a:r>
          </a:p>
        </p:txBody>
      </p:sp>
      <p:pic>
        <p:nvPicPr>
          <p:cNvPr id="6" name="Picture 5" descr="A diagram of a scrum">
            <a:extLst>
              <a:ext uri="{FF2B5EF4-FFF2-40B4-BE49-F238E27FC236}">
                <a16:creationId xmlns:a16="http://schemas.microsoft.com/office/drawing/2014/main" id="{44D993B4-F5C7-59E0-7A7A-BE35DF923EA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91970" y="1105347"/>
            <a:ext cx="8056270" cy="4531652"/>
          </a:xfrm>
          <a:prstGeom prst="rect">
            <a:avLst/>
          </a:prstGeom>
        </p:spPr>
      </p:pic>
      <p:sp>
        <p:nvSpPr>
          <p:cNvPr id="7" name="Rectangle 6">
            <a:extLst>
              <a:ext uri="{FF2B5EF4-FFF2-40B4-BE49-F238E27FC236}">
                <a16:creationId xmlns:a16="http://schemas.microsoft.com/office/drawing/2014/main" id="{D7295C6A-41B2-A635-F791-FCDEFD575C10}"/>
              </a:ext>
            </a:extLst>
          </p:cNvPr>
          <p:cNvSpPr/>
          <p:nvPr/>
        </p:nvSpPr>
        <p:spPr>
          <a:xfrm>
            <a:off x="5361109" y="3635549"/>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 Review</a:t>
            </a:r>
          </a:p>
        </p:txBody>
      </p:sp>
      <p:sp>
        <p:nvSpPr>
          <p:cNvPr id="8" name="Rectangle 7">
            <a:extLst>
              <a:ext uri="{FF2B5EF4-FFF2-40B4-BE49-F238E27FC236}">
                <a16:creationId xmlns:a16="http://schemas.microsoft.com/office/drawing/2014/main" id="{8D89BD09-83BF-79AA-799B-1670EBC8777D}"/>
              </a:ext>
            </a:extLst>
          </p:cNvPr>
          <p:cNvSpPr/>
          <p:nvPr/>
        </p:nvSpPr>
        <p:spPr>
          <a:xfrm>
            <a:off x="1588978" y="4879217"/>
            <a:ext cx="1391920"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 backlog</a:t>
            </a:r>
          </a:p>
        </p:txBody>
      </p:sp>
      <p:sp>
        <p:nvSpPr>
          <p:cNvPr id="9" name="Rectangle 8">
            <a:extLst>
              <a:ext uri="{FF2B5EF4-FFF2-40B4-BE49-F238E27FC236}">
                <a16:creationId xmlns:a16="http://schemas.microsoft.com/office/drawing/2014/main" id="{FE641EC2-8B53-44FD-8210-A33579640933}"/>
              </a:ext>
            </a:extLst>
          </p:cNvPr>
          <p:cNvSpPr/>
          <p:nvPr/>
        </p:nvSpPr>
        <p:spPr>
          <a:xfrm>
            <a:off x="2980898" y="3235440"/>
            <a:ext cx="1619658"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a:t>
            </a:r>
          </a:p>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1-4 weeks</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69BC695-C663-94E3-04D3-451E2B656FE5}"/>
              </a:ext>
            </a:extLst>
          </p:cNvPr>
          <p:cNvSpPr/>
          <p:nvPr/>
        </p:nvSpPr>
        <p:spPr>
          <a:xfrm>
            <a:off x="4924229" y="2091068"/>
            <a:ext cx="1904138" cy="40640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Daily scrum</a:t>
            </a:r>
          </a:p>
        </p:txBody>
      </p:sp>
      <p:sp>
        <p:nvSpPr>
          <p:cNvPr id="17" name="Rectangle: Rounded Corners 16">
            <a:extLst>
              <a:ext uri="{FF2B5EF4-FFF2-40B4-BE49-F238E27FC236}">
                <a16:creationId xmlns:a16="http://schemas.microsoft.com/office/drawing/2014/main" id="{F5671AEE-15D6-7D74-3FCE-96B715078034}"/>
              </a:ext>
            </a:extLst>
          </p:cNvPr>
          <p:cNvSpPr/>
          <p:nvPr/>
        </p:nvSpPr>
        <p:spPr>
          <a:xfrm>
            <a:off x="7197214" y="1105347"/>
            <a:ext cx="4687650" cy="2594337"/>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09E7512-2624-C88C-8C87-4810EDCDDC07}"/>
              </a:ext>
            </a:extLst>
          </p:cNvPr>
          <p:cNvSpPr/>
          <p:nvPr/>
        </p:nvSpPr>
        <p:spPr>
          <a:xfrm>
            <a:off x="7197214" y="4007461"/>
            <a:ext cx="4687650" cy="2745341"/>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D730D7C5-757C-D5F5-2B1B-77C9376D307C}"/>
              </a:ext>
            </a:extLst>
          </p:cNvPr>
          <p:cNvSpPr/>
          <p:nvPr/>
        </p:nvSpPr>
        <p:spPr>
          <a:xfrm>
            <a:off x="53602" y="4876462"/>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backlog</a:t>
            </a:r>
          </a:p>
        </p:txBody>
      </p:sp>
      <p:sp>
        <p:nvSpPr>
          <p:cNvPr id="20" name="Rectangle 19">
            <a:extLst>
              <a:ext uri="{FF2B5EF4-FFF2-40B4-BE49-F238E27FC236}">
                <a16:creationId xmlns:a16="http://schemas.microsoft.com/office/drawing/2014/main" id="{83B03D29-12C5-F9FF-51DC-CD2AECA913EC}"/>
              </a:ext>
            </a:extLst>
          </p:cNvPr>
          <p:cNvSpPr/>
          <p:nvPr/>
        </p:nvSpPr>
        <p:spPr>
          <a:xfrm>
            <a:off x="5226802" y="3911943"/>
            <a:ext cx="1467258" cy="523220"/>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Sprint Retrospective</a:t>
            </a:r>
          </a:p>
        </p:txBody>
      </p:sp>
      <p:sp>
        <p:nvSpPr>
          <p:cNvPr id="21" name="Rectangle 20">
            <a:extLst>
              <a:ext uri="{FF2B5EF4-FFF2-40B4-BE49-F238E27FC236}">
                <a16:creationId xmlns:a16="http://schemas.microsoft.com/office/drawing/2014/main" id="{4A60C965-ACC8-62DD-1C62-387C87A04932}"/>
              </a:ext>
            </a:extLst>
          </p:cNvPr>
          <p:cNvSpPr/>
          <p:nvPr/>
        </p:nvSpPr>
        <p:spPr>
          <a:xfrm>
            <a:off x="4627480" y="4876461"/>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Finished product</a:t>
            </a:r>
          </a:p>
        </p:txBody>
      </p:sp>
      <p:cxnSp>
        <p:nvCxnSpPr>
          <p:cNvPr id="26" name="Straight Arrow Connector 25">
            <a:extLst>
              <a:ext uri="{FF2B5EF4-FFF2-40B4-BE49-F238E27FC236}">
                <a16:creationId xmlns:a16="http://schemas.microsoft.com/office/drawing/2014/main" id="{16F3752F-BFEC-C3FE-0F30-D21084315C8D}"/>
              </a:ext>
            </a:extLst>
          </p:cNvPr>
          <p:cNvCxnSpPr/>
          <p:nvPr/>
        </p:nvCxnSpPr>
        <p:spPr>
          <a:xfrm flipV="1">
            <a:off x="6489290" y="3204057"/>
            <a:ext cx="511278" cy="3539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F9624A1-A881-5D41-6F18-C1CA522F620E}"/>
              </a:ext>
            </a:extLst>
          </p:cNvPr>
          <p:cNvCxnSpPr>
            <a:cxnSpLocks/>
          </p:cNvCxnSpPr>
          <p:nvPr/>
        </p:nvCxnSpPr>
        <p:spPr>
          <a:xfrm>
            <a:off x="6434359" y="4124897"/>
            <a:ext cx="511278" cy="3539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42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2884</TotalTime>
  <Words>421</Words>
  <Application>Microsoft Office PowerPoint</Application>
  <PresentationFormat>Widescreen</PresentationFormat>
  <Paragraphs>135</Paragraphs>
  <Slides>15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Aparajita</vt:lpstr>
      <vt:lpstr>Aptos</vt:lpstr>
      <vt:lpstr>Arial</vt:lpstr>
      <vt:lpstr>Cambria</vt:lpstr>
      <vt:lpstr>Century Gothic</vt:lpstr>
      <vt:lpstr>Georgia</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Nikita Sirse</dc:creator>
  <cp:lastModifiedBy>Nikita Sirse</cp:lastModifiedBy>
  <cp:revision>16</cp:revision>
  <dcterms:created xsi:type="dcterms:W3CDTF">2025-02-18T09:21:55Z</dcterms:created>
  <dcterms:modified xsi:type="dcterms:W3CDTF">2025-03-07T05:06:44Z</dcterms:modified>
</cp:coreProperties>
</file>